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ustom.xml" ContentType="application/vnd.openxmlformats-officedocument.custom-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Lst>
  <p:sldSz cx="10680700" cy="15113000"/>
  <p:notesSz cx="10680700" cy="15113000"/>
  <p:defaultTextStyle>
    <a:defPPr algn="r" rtl="1">
      <a:defRPr lang="ar-MA"/>
    </a:defPPr>
    <a:lvl1pPr algn="r" rtl="1"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r" rtl="1"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r" rtl="1"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r" rtl="1"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r" rtl="1"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r" defTabSz="914400" rtl="1" eaLnBrk="1" latinLnBrk="0" hangingPunct="1">
      <a:defRPr kern="1200">
        <a:solidFill>
          <a:schemeClr val="tx1"/>
        </a:solidFill>
        <a:latin typeface="Arial" panose="020B0604020202020204" pitchFamily="34" charset="0"/>
        <a:ea typeface="+mn-ea"/>
        <a:cs typeface="+mn-cs"/>
      </a:defRPr>
    </a:lvl6pPr>
    <a:lvl7pPr marL="2743200" algn="r" defTabSz="914400" rtl="1" eaLnBrk="1" latinLnBrk="0" hangingPunct="1">
      <a:defRPr kern="1200">
        <a:solidFill>
          <a:schemeClr val="tx1"/>
        </a:solidFill>
        <a:latin typeface="Arial" panose="020B0604020202020204" pitchFamily="34" charset="0"/>
        <a:ea typeface="+mn-ea"/>
        <a:cs typeface="+mn-cs"/>
      </a:defRPr>
    </a:lvl7pPr>
    <a:lvl8pPr marL="3200400" algn="r" defTabSz="914400" rtl="1" eaLnBrk="1" latinLnBrk="0" hangingPunct="1">
      <a:defRPr kern="1200">
        <a:solidFill>
          <a:schemeClr val="tx1"/>
        </a:solidFill>
        <a:latin typeface="Arial" panose="020B0604020202020204" pitchFamily="34" charset="0"/>
        <a:ea typeface="+mn-ea"/>
        <a:cs typeface="+mn-cs"/>
      </a:defRPr>
    </a:lvl8pPr>
    <a:lvl9pPr marL="3657600" algn="r" defTabSz="914400" rtl="1"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aximized" horzBarState="maximized">
    <p:restoredLeft sz="93811" autoAdjust="0"/>
    <p:restoredTop sz="95020" autoAdjust="0"/>
  </p:normalViewPr>
  <p:slideViewPr>
    <p:cSldViewPr>
      <p:cViewPr>
        <p:scale>
          <a:sx n="150" d="100"/>
          <a:sy n="150" d="100"/>
        </p:scale>
        <p:origin x="528" y="-9276"/>
      </p:cViewPr>
      <p:guideLst>
        <p:guide orient="horz" pos="2880"/>
        <p:guide pos="2160"/>
      </p:guideLst>
    </p:cSldViewPr>
  </p:slideViewPr>
  <p:notesTextViewPr>
    <p:cViewPr>
      <p:scale>
        <a:sx n="100" d="100"/>
        <a:sy n="100" d="100"/>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2.xml"/><Relationship Id="rId3" Type="http://schemas.openxmlformats.org/officeDocument/2006/relationships/presProps" Target="presProps.xml"/><Relationship Id="rId7"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 Id="rId9"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1052" y="4685030"/>
            <a:ext cx="9078595" cy="3173730"/>
          </a:xfrm>
          <a:prstGeom prst="rect">
            <a:avLst/>
          </a:prstGeom>
        </p:spPr>
        <p:txBody>
          <a:bodyPr rtlCol="1"/>
          <a:lstStyle>
            <a:lvl1pPr algn="r" rtl="1">
              <a:defRPr/>
            </a:lvl1pPr>
          </a:lstStyle>
          <a:p>
            <a:pPr rtl="1"/>
            <a:endParaRPr/>
          </a:p>
        </p:txBody>
      </p:sp>
      <p:sp>
        <p:nvSpPr>
          <p:cNvPr id="3" name="Holder 3"/>
          <p:cNvSpPr>
            <a:spLocks noGrp="1"/>
          </p:cNvSpPr>
          <p:nvPr>
            <p:ph type="subTitle" idx="4"/>
          </p:nvPr>
        </p:nvSpPr>
        <p:spPr>
          <a:xfrm>
            <a:off x="1602105" y="8463280"/>
            <a:ext cx="7476490" cy="3778250"/>
          </a:xfrm>
          <a:prstGeom prst="rect">
            <a:avLst/>
          </a:prstGeom>
        </p:spPr>
        <p:txBody>
          <a:bodyPr rtlCol="1"/>
          <a:lstStyle>
            <a:lvl1pPr algn="r" rtl="1">
              <a:defRPr/>
            </a:lvl1pPr>
          </a:lstStyle>
          <a:p>
            <a:pPr rtl="1"/>
            <a:endParaRPr/>
          </a:p>
        </p:txBody>
      </p:sp>
      <p:sp>
        <p:nvSpPr>
          <p:cNvPr id="4" name="Holder 4">
            <a:extLst>
              <a:ext uri="{FF2B5EF4-FFF2-40B4-BE49-F238E27FC236}">
                <a16:creationId xmlns:a16="http://schemas.microsoft.com/office/drawing/2014/main" id="{4C52802F-6DFA-4283-9940-C1B91BEDB015}"/>
              </a:ext>
            </a:extLst>
          </p:cNvPr>
          <p:cNvSpPr>
            <a:spLocks noGrp="1" noChangeArrowheads="1"/>
          </p:cNvSpPr>
          <p:nvPr>
            <p:ph type="ftr" sz="quarter" idx="10"/>
          </p:nvPr>
        </p:nvSpPr>
        <p:spPr>
          <a:ln/>
        </p:spPr>
        <p:txBody>
          <a:bodyPr rtlCol="1"/>
          <a:lstStyle>
            <a:lvl1pPr algn="r" rtl="1">
              <a:defRPr/>
            </a:lvl1pPr>
          </a:lstStyle>
          <a:p>
            <a:pPr rtl="1"/>
            <a:endParaRPr lang="en-US" altLang="en-US"/>
          </a:p>
        </p:txBody>
      </p:sp>
      <p:sp>
        <p:nvSpPr>
          <p:cNvPr id="5" name="Holder 5">
            <a:extLst>
              <a:ext uri="{FF2B5EF4-FFF2-40B4-BE49-F238E27FC236}">
                <a16:creationId xmlns:a16="http://schemas.microsoft.com/office/drawing/2014/main" id="{7884BB3F-148B-4655-A9DD-E1F477B9274E}"/>
              </a:ext>
            </a:extLst>
          </p:cNvPr>
          <p:cNvSpPr>
            <a:spLocks noGrp="1" noChangeArrowheads="1"/>
          </p:cNvSpPr>
          <p:nvPr>
            <p:ph type="dt" sz="half" idx="11"/>
          </p:nvPr>
        </p:nvSpPr>
        <p:spPr>
          <a:ln/>
        </p:spPr>
        <p:txBody>
          <a:bodyPr rtlCol="1"/>
          <a:lstStyle>
            <a:lvl1pPr algn="r" rtl="1">
              <a:defRPr/>
            </a:lvl1pPr>
          </a:lstStyle>
          <a:p>
            <a:pPr rtl="1"/>
            <a:fld id="{2A12EEE6-F4C7-42CC-B444-FF7E91CABC23}" type="datetimeFigureOut">
              <a:rPr lang="en-US" altLang="en-US"/>
              <a:pPr rtl="1"/>
              <a:t>10/12/2023</a:t>
            </a:fld>
            <a:endParaRPr lang="en-US" altLang="en-US"/>
          </a:p>
        </p:txBody>
      </p:sp>
      <p:sp>
        <p:nvSpPr>
          <p:cNvPr id="6" name="Holder 6">
            <a:extLst>
              <a:ext uri="{FF2B5EF4-FFF2-40B4-BE49-F238E27FC236}">
                <a16:creationId xmlns:a16="http://schemas.microsoft.com/office/drawing/2014/main" id="{B1EDF445-D8A2-4959-B336-4101C2EBD1AD}"/>
              </a:ext>
            </a:extLst>
          </p:cNvPr>
          <p:cNvSpPr>
            <a:spLocks noGrp="1" noChangeArrowheads="1"/>
          </p:cNvSpPr>
          <p:nvPr>
            <p:ph type="sldNum" sz="quarter" idx="12"/>
          </p:nvPr>
        </p:nvSpPr>
        <p:spPr>
          <a:ln/>
        </p:spPr>
        <p:txBody>
          <a:bodyPr rtlCol="1"/>
          <a:lstStyle>
            <a:lvl1pPr algn="r" rtl="1">
              <a:defRPr/>
            </a:lvl1pPr>
          </a:lstStyle>
          <a:p>
            <a:pPr rtl="1"/>
            <a:fld id="{7FBF1B06-BA14-4523-8C03-0804D02BAD25}" type="slidenum">
              <a:rPr lang="en-US" altLang="en-US"/>
              <a:pPr/>
              <a:t>‹#›</a:t>
            </a:fld>
            <a:endParaRPr lang="en-US" altLang="en-US"/>
          </a:p>
        </p:txBody>
      </p:sp>
    </p:spTree>
    <p:extLst>
      <p:ext uri="{BB962C8B-B14F-4D97-AF65-F5344CB8AC3E}">
        <p14:creationId xmlns:p14="http://schemas.microsoft.com/office/powerpoint/2010/main" val="1627511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rtlCol="1"/>
          <a:lstStyle>
            <a:lvl1pPr algn="r" rtl="1">
              <a:defRPr/>
            </a:lvl1pPr>
          </a:lstStyle>
          <a:p>
            <a:pPr rtl="1"/>
            <a:endParaRPr/>
          </a:p>
        </p:txBody>
      </p:sp>
      <p:sp>
        <p:nvSpPr>
          <p:cNvPr id="3" name="Holder 3"/>
          <p:cNvSpPr>
            <a:spLocks noGrp="1"/>
          </p:cNvSpPr>
          <p:nvPr>
            <p:ph type="body" idx="1"/>
          </p:nvPr>
        </p:nvSpPr>
        <p:spPr/>
        <p:txBody>
          <a:bodyPr rtlCol="1"/>
          <a:lstStyle>
            <a:lvl1pPr algn="r" rtl="1">
              <a:defRPr/>
            </a:lvl1pPr>
          </a:lstStyle>
          <a:p>
            <a:pPr rtl="1"/>
            <a:endParaRPr/>
          </a:p>
        </p:txBody>
      </p:sp>
      <p:sp>
        <p:nvSpPr>
          <p:cNvPr id="4" name="Holder 4">
            <a:extLst>
              <a:ext uri="{FF2B5EF4-FFF2-40B4-BE49-F238E27FC236}">
                <a16:creationId xmlns:a16="http://schemas.microsoft.com/office/drawing/2014/main" id="{E83D76F2-0FA2-4C9B-A146-1BB327A58B20}"/>
              </a:ext>
            </a:extLst>
          </p:cNvPr>
          <p:cNvSpPr>
            <a:spLocks noGrp="1" noChangeArrowheads="1"/>
          </p:cNvSpPr>
          <p:nvPr>
            <p:ph type="ftr" sz="quarter" idx="10"/>
          </p:nvPr>
        </p:nvSpPr>
        <p:spPr>
          <a:ln/>
        </p:spPr>
        <p:txBody>
          <a:bodyPr rtlCol="1"/>
          <a:lstStyle>
            <a:lvl1pPr algn="r" rtl="1">
              <a:defRPr/>
            </a:lvl1pPr>
          </a:lstStyle>
          <a:p>
            <a:pPr rtl="1"/>
            <a:endParaRPr lang="en-US" altLang="en-US"/>
          </a:p>
        </p:txBody>
      </p:sp>
      <p:sp>
        <p:nvSpPr>
          <p:cNvPr id="5" name="Holder 5">
            <a:extLst>
              <a:ext uri="{FF2B5EF4-FFF2-40B4-BE49-F238E27FC236}">
                <a16:creationId xmlns:a16="http://schemas.microsoft.com/office/drawing/2014/main" id="{659E19AF-B842-4883-9009-38555DAC3EBF}"/>
              </a:ext>
            </a:extLst>
          </p:cNvPr>
          <p:cNvSpPr>
            <a:spLocks noGrp="1" noChangeArrowheads="1"/>
          </p:cNvSpPr>
          <p:nvPr>
            <p:ph type="dt" sz="half" idx="11"/>
          </p:nvPr>
        </p:nvSpPr>
        <p:spPr>
          <a:ln/>
        </p:spPr>
        <p:txBody>
          <a:bodyPr rtlCol="1"/>
          <a:lstStyle>
            <a:lvl1pPr algn="r" rtl="1">
              <a:defRPr/>
            </a:lvl1pPr>
          </a:lstStyle>
          <a:p>
            <a:pPr rtl="1"/>
            <a:fld id="{1ABDE7AC-1BB2-49D5-85FE-927F15F03D35}" type="datetimeFigureOut">
              <a:rPr lang="en-US" altLang="en-US"/>
              <a:pPr rtl="1"/>
              <a:t>10/12/2023</a:t>
            </a:fld>
            <a:endParaRPr lang="en-US" altLang="en-US"/>
          </a:p>
        </p:txBody>
      </p:sp>
      <p:sp>
        <p:nvSpPr>
          <p:cNvPr id="6" name="Holder 6">
            <a:extLst>
              <a:ext uri="{FF2B5EF4-FFF2-40B4-BE49-F238E27FC236}">
                <a16:creationId xmlns:a16="http://schemas.microsoft.com/office/drawing/2014/main" id="{59BFB7BB-9FEB-49EF-AD51-FD816357A7B8}"/>
              </a:ext>
            </a:extLst>
          </p:cNvPr>
          <p:cNvSpPr>
            <a:spLocks noGrp="1" noChangeArrowheads="1"/>
          </p:cNvSpPr>
          <p:nvPr>
            <p:ph type="sldNum" sz="quarter" idx="12"/>
          </p:nvPr>
        </p:nvSpPr>
        <p:spPr>
          <a:ln/>
        </p:spPr>
        <p:txBody>
          <a:bodyPr rtlCol="1"/>
          <a:lstStyle>
            <a:lvl1pPr algn="r" rtl="1">
              <a:defRPr/>
            </a:lvl1pPr>
          </a:lstStyle>
          <a:p>
            <a:pPr rtl="1"/>
            <a:fld id="{EE6582BD-1AF7-4509-95DF-F2F035818A3A}" type="slidenum">
              <a:rPr lang="en-US" altLang="en-US"/>
              <a:pPr/>
              <a:t>‹#›</a:t>
            </a:fld>
            <a:endParaRPr lang="en-US" altLang="en-US"/>
          </a:p>
        </p:txBody>
      </p:sp>
    </p:spTree>
    <p:extLst>
      <p:ext uri="{BB962C8B-B14F-4D97-AF65-F5344CB8AC3E}">
        <p14:creationId xmlns:p14="http://schemas.microsoft.com/office/powerpoint/2010/main" val="999201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rtlCol="1"/>
          <a:lstStyle>
            <a:lvl1pPr algn="r" rtl="1">
              <a:defRPr/>
            </a:lvl1pPr>
          </a:lstStyle>
          <a:p>
            <a:pPr rtl="1"/>
            <a:endParaRPr/>
          </a:p>
        </p:txBody>
      </p:sp>
      <p:sp>
        <p:nvSpPr>
          <p:cNvPr id="3" name="Holder 3"/>
          <p:cNvSpPr>
            <a:spLocks noGrp="1"/>
          </p:cNvSpPr>
          <p:nvPr>
            <p:ph sz="half" idx="2"/>
          </p:nvPr>
        </p:nvSpPr>
        <p:spPr>
          <a:xfrm>
            <a:off x="534035" y="3475990"/>
            <a:ext cx="4646104" cy="9974580"/>
          </a:xfrm>
          <a:prstGeom prst="rect">
            <a:avLst/>
          </a:prstGeom>
        </p:spPr>
        <p:txBody>
          <a:bodyPr rtlCol="1"/>
          <a:lstStyle>
            <a:lvl1pPr algn="r" rtl="1">
              <a:defRPr/>
            </a:lvl1pPr>
          </a:lstStyle>
          <a:p>
            <a:pPr rtl="1"/>
            <a:endParaRPr/>
          </a:p>
        </p:txBody>
      </p:sp>
      <p:sp>
        <p:nvSpPr>
          <p:cNvPr id="4" name="Holder 4"/>
          <p:cNvSpPr>
            <a:spLocks noGrp="1"/>
          </p:cNvSpPr>
          <p:nvPr>
            <p:ph sz="half" idx="3"/>
          </p:nvPr>
        </p:nvSpPr>
        <p:spPr>
          <a:xfrm>
            <a:off x="5500560" y="3475990"/>
            <a:ext cx="4646104" cy="9974580"/>
          </a:xfrm>
          <a:prstGeom prst="rect">
            <a:avLst/>
          </a:prstGeom>
        </p:spPr>
        <p:txBody>
          <a:bodyPr rtlCol="1"/>
          <a:lstStyle>
            <a:lvl1pPr algn="r" rtl="1">
              <a:defRPr/>
            </a:lvl1pPr>
          </a:lstStyle>
          <a:p>
            <a:pPr rtl="1"/>
            <a:endParaRPr/>
          </a:p>
        </p:txBody>
      </p:sp>
      <p:sp>
        <p:nvSpPr>
          <p:cNvPr id="5" name="Holder 4">
            <a:extLst>
              <a:ext uri="{FF2B5EF4-FFF2-40B4-BE49-F238E27FC236}">
                <a16:creationId xmlns:a16="http://schemas.microsoft.com/office/drawing/2014/main" id="{4F008D13-2755-43D9-A50B-00E554F24B66}"/>
              </a:ext>
            </a:extLst>
          </p:cNvPr>
          <p:cNvSpPr>
            <a:spLocks noGrp="1" noChangeArrowheads="1"/>
          </p:cNvSpPr>
          <p:nvPr>
            <p:ph type="ftr" sz="quarter" idx="10"/>
          </p:nvPr>
        </p:nvSpPr>
        <p:spPr>
          <a:ln/>
        </p:spPr>
        <p:txBody>
          <a:bodyPr rtlCol="1"/>
          <a:lstStyle>
            <a:lvl1pPr algn="r" rtl="1">
              <a:defRPr/>
            </a:lvl1pPr>
          </a:lstStyle>
          <a:p>
            <a:pPr rtl="1"/>
            <a:endParaRPr lang="en-US" altLang="en-US"/>
          </a:p>
        </p:txBody>
      </p:sp>
      <p:sp>
        <p:nvSpPr>
          <p:cNvPr id="6" name="Holder 5">
            <a:extLst>
              <a:ext uri="{FF2B5EF4-FFF2-40B4-BE49-F238E27FC236}">
                <a16:creationId xmlns:a16="http://schemas.microsoft.com/office/drawing/2014/main" id="{AFB49054-62CD-4C7E-8D9D-641880D0F53B}"/>
              </a:ext>
            </a:extLst>
          </p:cNvPr>
          <p:cNvSpPr>
            <a:spLocks noGrp="1" noChangeArrowheads="1"/>
          </p:cNvSpPr>
          <p:nvPr>
            <p:ph type="dt" sz="half" idx="11"/>
          </p:nvPr>
        </p:nvSpPr>
        <p:spPr>
          <a:ln/>
        </p:spPr>
        <p:txBody>
          <a:bodyPr rtlCol="1"/>
          <a:lstStyle>
            <a:lvl1pPr algn="r" rtl="1">
              <a:defRPr/>
            </a:lvl1pPr>
          </a:lstStyle>
          <a:p>
            <a:pPr rtl="1"/>
            <a:fld id="{3BCFDBF7-49E4-408A-ABAD-61AA3A9463C3}" type="datetimeFigureOut">
              <a:rPr lang="en-US" altLang="en-US"/>
              <a:pPr rtl="1"/>
              <a:t>10/12/2023</a:t>
            </a:fld>
            <a:endParaRPr lang="en-US" altLang="en-US"/>
          </a:p>
        </p:txBody>
      </p:sp>
      <p:sp>
        <p:nvSpPr>
          <p:cNvPr id="7" name="Holder 6">
            <a:extLst>
              <a:ext uri="{FF2B5EF4-FFF2-40B4-BE49-F238E27FC236}">
                <a16:creationId xmlns:a16="http://schemas.microsoft.com/office/drawing/2014/main" id="{0DB2486C-01E6-4E88-B39C-F154BED07E36}"/>
              </a:ext>
            </a:extLst>
          </p:cNvPr>
          <p:cNvSpPr>
            <a:spLocks noGrp="1" noChangeArrowheads="1"/>
          </p:cNvSpPr>
          <p:nvPr>
            <p:ph type="sldNum" sz="quarter" idx="12"/>
          </p:nvPr>
        </p:nvSpPr>
        <p:spPr>
          <a:ln/>
        </p:spPr>
        <p:txBody>
          <a:bodyPr rtlCol="1"/>
          <a:lstStyle>
            <a:lvl1pPr algn="r" rtl="1">
              <a:defRPr/>
            </a:lvl1pPr>
          </a:lstStyle>
          <a:p>
            <a:pPr rtl="1"/>
            <a:fld id="{6B811296-AB19-4482-B576-209B175A0975}" type="slidenum">
              <a:rPr lang="en-US" altLang="en-US"/>
              <a:pPr/>
              <a:t>‹#›</a:t>
            </a:fld>
            <a:endParaRPr lang="en-US" altLang="en-US"/>
          </a:p>
        </p:txBody>
      </p:sp>
    </p:spTree>
    <p:extLst>
      <p:ext uri="{BB962C8B-B14F-4D97-AF65-F5344CB8AC3E}">
        <p14:creationId xmlns:p14="http://schemas.microsoft.com/office/powerpoint/2010/main" val="2307334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rtlCol="1"/>
          <a:lstStyle>
            <a:lvl1pPr algn="r" rtl="1">
              <a:defRPr/>
            </a:lvl1pPr>
          </a:lstStyle>
          <a:p>
            <a:pPr rtl="1"/>
            <a:endParaRPr/>
          </a:p>
        </p:txBody>
      </p:sp>
      <p:sp>
        <p:nvSpPr>
          <p:cNvPr id="3" name="Holder 4">
            <a:extLst>
              <a:ext uri="{FF2B5EF4-FFF2-40B4-BE49-F238E27FC236}">
                <a16:creationId xmlns:a16="http://schemas.microsoft.com/office/drawing/2014/main" id="{04B607B8-31D8-4AAA-B0EB-E51A9BDC4384}"/>
              </a:ext>
            </a:extLst>
          </p:cNvPr>
          <p:cNvSpPr>
            <a:spLocks noGrp="1" noChangeArrowheads="1"/>
          </p:cNvSpPr>
          <p:nvPr>
            <p:ph type="ftr" sz="quarter" idx="10"/>
          </p:nvPr>
        </p:nvSpPr>
        <p:spPr>
          <a:ln/>
        </p:spPr>
        <p:txBody>
          <a:bodyPr rtlCol="1"/>
          <a:lstStyle>
            <a:lvl1pPr algn="r" rtl="1">
              <a:defRPr/>
            </a:lvl1pPr>
          </a:lstStyle>
          <a:p>
            <a:pPr rtl="1"/>
            <a:endParaRPr lang="en-US" altLang="en-US"/>
          </a:p>
        </p:txBody>
      </p:sp>
      <p:sp>
        <p:nvSpPr>
          <p:cNvPr id="4" name="Holder 5">
            <a:extLst>
              <a:ext uri="{FF2B5EF4-FFF2-40B4-BE49-F238E27FC236}">
                <a16:creationId xmlns:a16="http://schemas.microsoft.com/office/drawing/2014/main" id="{CE79326F-5E4B-4306-9825-8BCB57AC362E}"/>
              </a:ext>
            </a:extLst>
          </p:cNvPr>
          <p:cNvSpPr>
            <a:spLocks noGrp="1" noChangeArrowheads="1"/>
          </p:cNvSpPr>
          <p:nvPr>
            <p:ph type="dt" sz="half" idx="11"/>
          </p:nvPr>
        </p:nvSpPr>
        <p:spPr>
          <a:ln/>
        </p:spPr>
        <p:txBody>
          <a:bodyPr rtlCol="1"/>
          <a:lstStyle>
            <a:lvl1pPr algn="r" rtl="1">
              <a:defRPr/>
            </a:lvl1pPr>
          </a:lstStyle>
          <a:p>
            <a:pPr rtl="1"/>
            <a:fld id="{BF7A8194-F9D3-4CC4-8123-1F5E0D044BDC}" type="datetimeFigureOut">
              <a:rPr lang="en-US" altLang="en-US"/>
              <a:pPr rtl="1"/>
              <a:t>10/12/2023</a:t>
            </a:fld>
            <a:endParaRPr lang="en-US" altLang="en-US"/>
          </a:p>
        </p:txBody>
      </p:sp>
      <p:sp>
        <p:nvSpPr>
          <p:cNvPr id="5" name="Holder 6">
            <a:extLst>
              <a:ext uri="{FF2B5EF4-FFF2-40B4-BE49-F238E27FC236}">
                <a16:creationId xmlns:a16="http://schemas.microsoft.com/office/drawing/2014/main" id="{0BFE6E41-8DCD-44D5-B841-7CB8C281F5BE}"/>
              </a:ext>
            </a:extLst>
          </p:cNvPr>
          <p:cNvSpPr>
            <a:spLocks noGrp="1" noChangeArrowheads="1"/>
          </p:cNvSpPr>
          <p:nvPr>
            <p:ph type="sldNum" sz="quarter" idx="12"/>
          </p:nvPr>
        </p:nvSpPr>
        <p:spPr>
          <a:ln/>
        </p:spPr>
        <p:txBody>
          <a:bodyPr rtlCol="1"/>
          <a:lstStyle>
            <a:lvl1pPr algn="r" rtl="1">
              <a:defRPr/>
            </a:lvl1pPr>
          </a:lstStyle>
          <a:p>
            <a:pPr rtl="1"/>
            <a:fld id="{C8798A51-2762-4BB2-AF2F-92A16183C064}" type="slidenum">
              <a:rPr lang="en-US" altLang="en-US"/>
              <a:pPr/>
              <a:t>‹#›</a:t>
            </a:fld>
            <a:endParaRPr lang="en-US" altLang="en-US"/>
          </a:p>
        </p:txBody>
      </p:sp>
    </p:spTree>
    <p:extLst>
      <p:ext uri="{BB962C8B-B14F-4D97-AF65-F5344CB8AC3E}">
        <p14:creationId xmlns:p14="http://schemas.microsoft.com/office/powerpoint/2010/main" val="1880227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4">
            <a:extLst>
              <a:ext uri="{FF2B5EF4-FFF2-40B4-BE49-F238E27FC236}">
                <a16:creationId xmlns:a16="http://schemas.microsoft.com/office/drawing/2014/main" id="{ECF2A4B4-643E-4164-8EAF-35D9E48EFE94}"/>
              </a:ext>
            </a:extLst>
          </p:cNvPr>
          <p:cNvSpPr>
            <a:spLocks noGrp="1" noChangeArrowheads="1"/>
          </p:cNvSpPr>
          <p:nvPr>
            <p:ph type="ftr" sz="quarter" idx="10"/>
          </p:nvPr>
        </p:nvSpPr>
        <p:spPr>
          <a:ln/>
        </p:spPr>
        <p:txBody>
          <a:bodyPr rtlCol="1"/>
          <a:lstStyle>
            <a:lvl1pPr algn="r" rtl="1">
              <a:defRPr/>
            </a:lvl1pPr>
          </a:lstStyle>
          <a:p>
            <a:pPr rtl="1"/>
            <a:endParaRPr lang="en-US" altLang="en-US"/>
          </a:p>
        </p:txBody>
      </p:sp>
      <p:sp>
        <p:nvSpPr>
          <p:cNvPr id="3" name="Holder 5">
            <a:extLst>
              <a:ext uri="{FF2B5EF4-FFF2-40B4-BE49-F238E27FC236}">
                <a16:creationId xmlns:a16="http://schemas.microsoft.com/office/drawing/2014/main" id="{2F8399FD-F07F-4417-8871-E65D3EAEEFF0}"/>
              </a:ext>
            </a:extLst>
          </p:cNvPr>
          <p:cNvSpPr>
            <a:spLocks noGrp="1" noChangeArrowheads="1"/>
          </p:cNvSpPr>
          <p:nvPr>
            <p:ph type="dt" sz="half" idx="11"/>
          </p:nvPr>
        </p:nvSpPr>
        <p:spPr>
          <a:ln/>
        </p:spPr>
        <p:txBody>
          <a:bodyPr rtlCol="1"/>
          <a:lstStyle>
            <a:lvl1pPr algn="r" rtl="1">
              <a:defRPr/>
            </a:lvl1pPr>
          </a:lstStyle>
          <a:p>
            <a:pPr rtl="1"/>
            <a:fld id="{1CEF2601-9730-419D-B7EE-36C438419072}" type="datetimeFigureOut">
              <a:rPr lang="en-US" altLang="en-US"/>
              <a:pPr rtl="1"/>
              <a:t>10/12/2023</a:t>
            </a:fld>
            <a:endParaRPr lang="en-US" altLang="en-US"/>
          </a:p>
        </p:txBody>
      </p:sp>
      <p:sp>
        <p:nvSpPr>
          <p:cNvPr id="4" name="Holder 6">
            <a:extLst>
              <a:ext uri="{FF2B5EF4-FFF2-40B4-BE49-F238E27FC236}">
                <a16:creationId xmlns:a16="http://schemas.microsoft.com/office/drawing/2014/main" id="{E29D780A-B8B6-4B5D-B51F-5354B4D512F6}"/>
              </a:ext>
            </a:extLst>
          </p:cNvPr>
          <p:cNvSpPr>
            <a:spLocks noGrp="1" noChangeArrowheads="1"/>
          </p:cNvSpPr>
          <p:nvPr>
            <p:ph type="sldNum" sz="quarter" idx="12"/>
          </p:nvPr>
        </p:nvSpPr>
        <p:spPr>
          <a:ln/>
        </p:spPr>
        <p:txBody>
          <a:bodyPr rtlCol="1"/>
          <a:lstStyle>
            <a:lvl1pPr algn="r" rtl="1">
              <a:defRPr/>
            </a:lvl1pPr>
          </a:lstStyle>
          <a:p>
            <a:pPr rtl="1"/>
            <a:fld id="{80AFD99B-886F-4705-88E9-C369CF7D9702}" type="slidenum">
              <a:rPr lang="en-US" altLang="en-US"/>
              <a:pPr/>
              <a:t>‹#›</a:t>
            </a:fld>
            <a:endParaRPr lang="en-US" altLang="en-US"/>
          </a:p>
        </p:txBody>
      </p:sp>
    </p:spTree>
    <p:extLst>
      <p:ext uri="{BB962C8B-B14F-4D97-AF65-F5344CB8AC3E}">
        <p14:creationId xmlns:p14="http://schemas.microsoft.com/office/powerpoint/2010/main" val="1787934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bg object 16">
            <a:extLst>
              <a:ext uri="{FF2B5EF4-FFF2-40B4-BE49-F238E27FC236}">
                <a16:creationId xmlns:a16="http://schemas.microsoft.com/office/drawing/2014/main" id="{1B15EB4E-BFC8-43A9-BF1C-A1B17DBA1B0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78800" y="7883525"/>
            <a:ext cx="1720850" cy="2513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bg object 17">
            <a:extLst>
              <a:ext uri="{FF2B5EF4-FFF2-40B4-BE49-F238E27FC236}">
                <a16:creationId xmlns:a16="http://schemas.microsoft.com/office/drawing/2014/main" id="{14EAA47E-C1DA-407F-A4F7-BFAC878A617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1350" y="8585200"/>
            <a:ext cx="2430463"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bg object 18">
            <a:extLst>
              <a:ext uri="{FF2B5EF4-FFF2-40B4-BE49-F238E27FC236}">
                <a16:creationId xmlns:a16="http://schemas.microsoft.com/office/drawing/2014/main" id="{B98AAB6B-828D-4979-98EB-030D0A63D61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92488" y="8575675"/>
            <a:ext cx="1646237" cy="268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bg object 19">
            <a:extLst>
              <a:ext uri="{FF2B5EF4-FFF2-40B4-BE49-F238E27FC236}">
                <a16:creationId xmlns:a16="http://schemas.microsoft.com/office/drawing/2014/main" id="{D6A16ED2-F671-4280-82EC-8EAE25396182}"/>
              </a:ext>
            </a:extLst>
          </p:cNvPr>
          <p:cNvSpPr>
            <a:spLocks/>
          </p:cNvSpPr>
          <p:nvPr/>
        </p:nvSpPr>
        <p:spPr bwMode="auto">
          <a:xfrm>
            <a:off x="0" y="0"/>
            <a:ext cx="10680700" cy="720725"/>
          </a:xfrm>
          <a:custGeom>
            <a:avLst/>
            <a:gdLst>
              <a:gd name="T0" fmla="*/ 10680573 w 10680700"/>
              <a:gd name="T1" fmla="*/ 0 h 720090"/>
              <a:gd name="T2" fmla="*/ 0 w 10680700"/>
              <a:gd name="T3" fmla="*/ 0 h 720090"/>
              <a:gd name="T4" fmla="*/ 0 w 10680700"/>
              <a:gd name="T5" fmla="*/ 720090 h 720090"/>
              <a:gd name="T6" fmla="*/ 10680573 w 10680700"/>
              <a:gd name="T7" fmla="*/ 720090 h 720090"/>
              <a:gd name="T8" fmla="*/ 10680573 w 10680700"/>
              <a:gd name="T9" fmla="*/ 0 h 720090"/>
            </a:gdLst>
            <a:ahLst/>
            <a:cxnLst>
              <a:cxn ang="0">
                <a:pos x="T0" y="T1"/>
              </a:cxn>
              <a:cxn ang="0">
                <a:pos x="T2" y="T3"/>
              </a:cxn>
              <a:cxn ang="0">
                <a:pos x="T4" y="T5"/>
              </a:cxn>
              <a:cxn ang="0">
                <a:pos x="T6" y="T7"/>
              </a:cxn>
              <a:cxn ang="0">
                <a:pos x="T8" y="T9"/>
              </a:cxn>
            </a:cxnLst>
            <a:rect l="0" t="0" r="r" b="b"/>
            <a:pathLst>
              <a:path w="10680700" h="720090">
                <a:moveTo>
                  <a:pt x="10680573" y="0"/>
                </a:moveTo>
                <a:lnTo>
                  <a:pt x="0" y="0"/>
                </a:lnTo>
                <a:lnTo>
                  <a:pt x="0" y="720090"/>
                </a:lnTo>
                <a:lnTo>
                  <a:pt x="10680573" y="720090"/>
                </a:lnTo>
                <a:lnTo>
                  <a:pt x="10680573" y="0"/>
                </a:lnTo>
                <a:close/>
              </a:path>
            </a:pathLst>
          </a:custGeom>
          <a:solidFill>
            <a:srgbClr val="005A99"/>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sp>
        <p:nvSpPr>
          <p:cNvPr id="1030" name="Holder 2">
            <a:extLst>
              <a:ext uri="{FF2B5EF4-FFF2-40B4-BE49-F238E27FC236}">
                <a16:creationId xmlns:a16="http://schemas.microsoft.com/office/drawing/2014/main" id="{994F1F06-A5DD-456C-B744-1F27E42A4769}"/>
              </a:ext>
            </a:extLst>
          </p:cNvPr>
          <p:cNvSpPr>
            <a:spLocks noGrp="1" noChangeArrowheads="1"/>
          </p:cNvSpPr>
          <p:nvPr>
            <p:ph type="title"/>
          </p:nvPr>
        </p:nvSpPr>
        <p:spPr bwMode="auto">
          <a:xfrm>
            <a:off x="533400" y="604838"/>
            <a:ext cx="9613900" cy="241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1" anchor="t" anchorCtr="0" compatLnSpc="1">
            <a:prstTxWarp prst="textNoShape">
              <a:avLst/>
            </a:prstTxWarp>
            <a:spAutoFit/>
          </a:bodyPr>
          <a:lstStyle/>
          <a:p>
            <a:pPr lvl="0" rtl="1"/>
            <a:endParaRPr lang="en-US" altLang="en-US"/>
          </a:p>
        </p:txBody>
      </p:sp>
      <p:sp>
        <p:nvSpPr>
          <p:cNvPr id="1031" name="Holder 3">
            <a:extLst>
              <a:ext uri="{FF2B5EF4-FFF2-40B4-BE49-F238E27FC236}">
                <a16:creationId xmlns:a16="http://schemas.microsoft.com/office/drawing/2014/main" id="{9300918E-BA5B-40C3-8039-8A502B7CA8F7}"/>
              </a:ext>
            </a:extLst>
          </p:cNvPr>
          <p:cNvSpPr>
            <a:spLocks noGrp="1" noChangeArrowheads="1"/>
          </p:cNvSpPr>
          <p:nvPr>
            <p:ph type="body" idx="1"/>
          </p:nvPr>
        </p:nvSpPr>
        <p:spPr bwMode="auto">
          <a:xfrm>
            <a:off x="533400" y="3476625"/>
            <a:ext cx="9613900" cy="997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1" anchor="t" anchorCtr="0" compatLnSpc="1">
            <a:prstTxWarp prst="textNoShape">
              <a:avLst/>
            </a:prstTxWarp>
            <a:spAutoFit/>
          </a:bodyPr>
          <a:lstStyle/>
          <a:p>
            <a:pPr lvl="0" rtl="1"/>
            <a:endParaRPr lang="en-US" altLang="en-US"/>
          </a:p>
        </p:txBody>
      </p:sp>
      <p:sp>
        <p:nvSpPr>
          <p:cNvPr id="1032" name="Holder 4">
            <a:extLst>
              <a:ext uri="{FF2B5EF4-FFF2-40B4-BE49-F238E27FC236}">
                <a16:creationId xmlns:a16="http://schemas.microsoft.com/office/drawing/2014/main" id="{6A111E5D-1E40-4EFC-A04A-4F92BB6DFC06}"/>
              </a:ext>
            </a:extLst>
          </p:cNvPr>
          <p:cNvSpPr>
            <a:spLocks noGrp="1" noChangeArrowheads="1"/>
          </p:cNvSpPr>
          <p:nvPr>
            <p:ph type="ftr" sz="quarter" idx="5"/>
          </p:nvPr>
        </p:nvSpPr>
        <p:spPr bwMode="auto">
          <a:xfrm>
            <a:off x="3632200" y="14055725"/>
            <a:ext cx="341630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1" anchor="t" anchorCtr="0" compatLnSpc="1">
            <a:prstTxWarp prst="textNoShape">
              <a:avLst/>
            </a:prstTxWarp>
            <a:spAutoFit/>
          </a:bodyPr>
          <a:lstStyle>
            <a:lvl1pPr algn="ctr" rtl="1" eaLnBrk="1" hangingPunct="1">
              <a:defRPr>
                <a:solidFill>
                  <a:srgbClr val="898989"/>
                </a:solidFill>
              </a:defRPr>
            </a:lvl1pPr>
          </a:lstStyle>
          <a:p>
            <a:pPr rtl="1"/>
            <a:endParaRPr lang="en-US" altLang="en-US"/>
          </a:p>
        </p:txBody>
      </p:sp>
      <p:sp>
        <p:nvSpPr>
          <p:cNvPr id="1033" name="Holder 5">
            <a:extLst>
              <a:ext uri="{FF2B5EF4-FFF2-40B4-BE49-F238E27FC236}">
                <a16:creationId xmlns:a16="http://schemas.microsoft.com/office/drawing/2014/main" id="{5D842AEA-2623-48D3-8736-C391657D5E03}"/>
              </a:ext>
            </a:extLst>
          </p:cNvPr>
          <p:cNvSpPr>
            <a:spLocks noGrp="1" noChangeArrowheads="1"/>
          </p:cNvSpPr>
          <p:nvPr>
            <p:ph type="dt" sz="half" idx="6"/>
          </p:nvPr>
        </p:nvSpPr>
        <p:spPr bwMode="auto">
          <a:xfrm>
            <a:off x="533400" y="14055725"/>
            <a:ext cx="245745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1" anchor="t" anchorCtr="0" compatLnSpc="1">
            <a:prstTxWarp prst="textNoShape">
              <a:avLst/>
            </a:prstTxWarp>
            <a:spAutoFit/>
          </a:bodyPr>
          <a:lstStyle>
            <a:lvl1pPr algn="r" rtl="1" eaLnBrk="1" hangingPunct="1">
              <a:defRPr>
                <a:solidFill>
                  <a:srgbClr val="898989"/>
                </a:solidFill>
              </a:defRPr>
            </a:lvl1pPr>
          </a:lstStyle>
          <a:p>
            <a:pPr rtl="1"/>
            <a:fld id="{44EDF98C-A12A-444D-BDD4-7D924064B65E}" type="datetimeFigureOut">
              <a:rPr lang="en-US" altLang="en-US"/>
              <a:pPr rtl="1"/>
              <a:t>10/12/2023</a:t>
            </a:fld>
            <a:endParaRPr lang="en-US" altLang="en-US"/>
          </a:p>
        </p:txBody>
      </p:sp>
      <p:sp>
        <p:nvSpPr>
          <p:cNvPr id="1034" name="Holder 6">
            <a:extLst>
              <a:ext uri="{FF2B5EF4-FFF2-40B4-BE49-F238E27FC236}">
                <a16:creationId xmlns:a16="http://schemas.microsoft.com/office/drawing/2014/main" id="{05B2D16B-995D-4153-8503-D66FB2B11365}"/>
              </a:ext>
            </a:extLst>
          </p:cNvPr>
          <p:cNvSpPr>
            <a:spLocks noGrp="1" noChangeArrowheads="1"/>
          </p:cNvSpPr>
          <p:nvPr>
            <p:ph type="sldNum" sz="quarter" idx="7"/>
          </p:nvPr>
        </p:nvSpPr>
        <p:spPr bwMode="auto">
          <a:xfrm>
            <a:off x="7689850" y="14055725"/>
            <a:ext cx="245745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1" anchor="t" anchorCtr="0" compatLnSpc="1">
            <a:prstTxWarp prst="textNoShape">
              <a:avLst/>
            </a:prstTxWarp>
            <a:spAutoFit/>
          </a:bodyPr>
          <a:lstStyle>
            <a:lvl1pPr algn="r" rtl="1" eaLnBrk="1" hangingPunct="1">
              <a:defRPr>
                <a:solidFill>
                  <a:srgbClr val="898989"/>
                </a:solidFill>
              </a:defRPr>
            </a:lvl1pPr>
          </a:lstStyle>
          <a:p>
            <a:pPr rtl="1"/>
            <a:fld id="{C948233A-137A-475F-9780-E7D0A662E18E}"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xStyles>
    <p:titleStyle>
      <a:lvl1pPr algn="ctr" rtl="1" eaLnBrk="0" fontAlgn="base" hangingPunct="0">
        <a:spcBef>
          <a:spcPct val="0"/>
        </a:spcBef>
        <a:spcAft>
          <a:spcPct val="0"/>
        </a:spcAft>
        <a:defRPr>
          <a:solidFill>
            <a:schemeClr val="tx2"/>
          </a:solidFill>
          <a:latin typeface="+mj-lt"/>
          <a:ea typeface="+mj-ea"/>
          <a:cs typeface="+mj-cs"/>
        </a:defRPr>
      </a:lvl1pPr>
      <a:lvl2pPr algn="ctr" rtl="1" eaLnBrk="0" fontAlgn="base" hangingPunct="0">
        <a:spcBef>
          <a:spcPct val="0"/>
        </a:spcBef>
        <a:spcAft>
          <a:spcPct val="0"/>
        </a:spcAft>
        <a:defRPr>
          <a:solidFill>
            <a:schemeClr val="tx2"/>
          </a:solidFill>
          <a:latin typeface="Calibri" panose="020F0502020204030204" pitchFamily="34" charset="0"/>
        </a:defRPr>
      </a:lvl2pPr>
      <a:lvl3pPr algn="ctr" rtl="1" eaLnBrk="0" fontAlgn="base" hangingPunct="0">
        <a:spcBef>
          <a:spcPct val="0"/>
        </a:spcBef>
        <a:spcAft>
          <a:spcPct val="0"/>
        </a:spcAft>
        <a:defRPr>
          <a:solidFill>
            <a:schemeClr val="tx2"/>
          </a:solidFill>
          <a:latin typeface="Calibri" panose="020F0502020204030204" pitchFamily="34" charset="0"/>
        </a:defRPr>
      </a:lvl3pPr>
      <a:lvl4pPr algn="ctr" rtl="1" eaLnBrk="0" fontAlgn="base" hangingPunct="0">
        <a:spcBef>
          <a:spcPct val="0"/>
        </a:spcBef>
        <a:spcAft>
          <a:spcPct val="0"/>
        </a:spcAft>
        <a:defRPr>
          <a:solidFill>
            <a:schemeClr val="tx2"/>
          </a:solidFill>
          <a:latin typeface="Calibri" panose="020F0502020204030204" pitchFamily="34" charset="0"/>
        </a:defRPr>
      </a:lvl4pPr>
      <a:lvl5pPr algn="ctr" rtl="1" eaLnBrk="0" fontAlgn="base" hangingPunct="0">
        <a:spcBef>
          <a:spcPct val="0"/>
        </a:spcBef>
        <a:spcAft>
          <a:spcPct val="0"/>
        </a:spcAft>
        <a:defRPr>
          <a:solidFill>
            <a:schemeClr val="tx2"/>
          </a:solidFill>
          <a:latin typeface="Calibri" panose="020F0502020204030204" pitchFamily="34" charset="0"/>
        </a:defRPr>
      </a:lvl5pPr>
      <a:lvl6pPr marL="457200" algn="ctr" rtl="1" eaLnBrk="0" fontAlgn="base" hangingPunct="0">
        <a:spcBef>
          <a:spcPct val="0"/>
        </a:spcBef>
        <a:spcAft>
          <a:spcPct val="0"/>
        </a:spcAft>
        <a:defRPr>
          <a:solidFill>
            <a:schemeClr val="tx2"/>
          </a:solidFill>
          <a:latin typeface="Calibri" panose="020F0502020204030204" pitchFamily="34" charset="0"/>
        </a:defRPr>
      </a:lvl6pPr>
      <a:lvl7pPr marL="914400" algn="ctr" rtl="1" eaLnBrk="0" fontAlgn="base" hangingPunct="0">
        <a:spcBef>
          <a:spcPct val="0"/>
        </a:spcBef>
        <a:spcAft>
          <a:spcPct val="0"/>
        </a:spcAft>
        <a:defRPr>
          <a:solidFill>
            <a:schemeClr val="tx2"/>
          </a:solidFill>
          <a:latin typeface="Calibri" panose="020F0502020204030204" pitchFamily="34" charset="0"/>
        </a:defRPr>
      </a:lvl7pPr>
      <a:lvl8pPr marL="1371600" algn="ctr" rtl="1" eaLnBrk="0" fontAlgn="base" hangingPunct="0">
        <a:spcBef>
          <a:spcPct val="0"/>
        </a:spcBef>
        <a:spcAft>
          <a:spcPct val="0"/>
        </a:spcAft>
        <a:defRPr>
          <a:solidFill>
            <a:schemeClr val="tx2"/>
          </a:solidFill>
          <a:latin typeface="Calibri" panose="020F0502020204030204" pitchFamily="34" charset="0"/>
        </a:defRPr>
      </a:lvl8pPr>
      <a:lvl9pPr marL="1828800" algn="ctr" rtl="1" eaLnBrk="0" fontAlgn="base" hangingPunct="0">
        <a:spcBef>
          <a:spcPct val="0"/>
        </a:spcBef>
        <a:spcAft>
          <a:spcPct val="0"/>
        </a:spcAft>
        <a:defRPr>
          <a:solidFill>
            <a:schemeClr val="tx2"/>
          </a:solidFill>
          <a:latin typeface="Calibri" panose="020F0502020204030204" pitchFamily="34" charset="0"/>
        </a:defRPr>
      </a:lvl9pPr>
    </p:titleStyle>
    <p:bodyStyle>
      <a:lvl1pPr algn="r" rtl="1" eaLnBrk="0" fontAlgn="base" hangingPunct="0">
        <a:spcBef>
          <a:spcPct val="20000"/>
        </a:spcBef>
        <a:spcAft>
          <a:spcPct val="0"/>
        </a:spcAft>
        <a:defRPr>
          <a:solidFill>
            <a:schemeClr val="tx1"/>
          </a:solidFill>
          <a:latin typeface="+mn-lt"/>
          <a:ea typeface="+mn-ea"/>
          <a:cs typeface="+mn-cs"/>
        </a:defRPr>
      </a:lvl1pPr>
      <a:lvl2pPr marL="457200" algn="r" rtl="1" eaLnBrk="0" fontAlgn="base" hangingPunct="0">
        <a:spcBef>
          <a:spcPct val="20000"/>
        </a:spcBef>
        <a:spcAft>
          <a:spcPct val="0"/>
        </a:spcAft>
        <a:defRPr>
          <a:solidFill>
            <a:schemeClr val="tx1"/>
          </a:solidFill>
          <a:latin typeface="+mn-lt"/>
          <a:ea typeface="+mn-ea"/>
          <a:cs typeface="+mn-cs"/>
        </a:defRPr>
      </a:lvl2pPr>
      <a:lvl3pPr marL="914400" algn="r" rtl="1" eaLnBrk="0" fontAlgn="base" hangingPunct="0">
        <a:spcBef>
          <a:spcPct val="20000"/>
        </a:spcBef>
        <a:spcAft>
          <a:spcPct val="0"/>
        </a:spcAft>
        <a:defRPr>
          <a:solidFill>
            <a:schemeClr val="tx1"/>
          </a:solidFill>
          <a:latin typeface="+mn-lt"/>
          <a:ea typeface="+mn-ea"/>
          <a:cs typeface="+mn-cs"/>
        </a:defRPr>
      </a:lvl3pPr>
      <a:lvl4pPr marL="1371600" algn="r" rtl="1" eaLnBrk="0" fontAlgn="base" hangingPunct="0">
        <a:spcBef>
          <a:spcPct val="20000"/>
        </a:spcBef>
        <a:spcAft>
          <a:spcPct val="0"/>
        </a:spcAft>
        <a:defRPr>
          <a:solidFill>
            <a:schemeClr val="tx1"/>
          </a:solidFill>
          <a:latin typeface="+mn-lt"/>
          <a:ea typeface="+mn-ea"/>
          <a:cs typeface="+mn-cs"/>
        </a:defRPr>
      </a:lvl4pPr>
      <a:lvl5pPr marL="1828800" algn="r" rtl="1" eaLnBrk="0" fontAlgn="base" hangingPunct="0">
        <a:spcBef>
          <a:spcPct val="20000"/>
        </a:spcBef>
        <a:spcAft>
          <a:spcPct val="0"/>
        </a:spcAft>
        <a:defRPr>
          <a:solidFill>
            <a:schemeClr val="tx1"/>
          </a:solidFill>
          <a:latin typeface="+mn-lt"/>
          <a:ea typeface="+mn-ea"/>
          <a:cs typeface="+mn-cs"/>
        </a:defRPr>
      </a:lvl5pPr>
      <a:lvl6pPr marL="2286000" algn="r" rtl="1">
        <a:defRPr>
          <a:latin typeface="+mn-lt"/>
          <a:ea typeface="+mn-ea"/>
          <a:cs typeface="+mn-cs"/>
        </a:defRPr>
      </a:lvl6pPr>
      <a:lvl7pPr marL="2743200" algn="r" rtl="1">
        <a:defRPr>
          <a:latin typeface="+mn-lt"/>
          <a:ea typeface="+mn-ea"/>
          <a:cs typeface="+mn-cs"/>
        </a:defRPr>
      </a:lvl7pPr>
      <a:lvl8pPr marL="3200400" algn="r" rtl="1">
        <a:defRPr>
          <a:latin typeface="+mn-lt"/>
          <a:ea typeface="+mn-ea"/>
          <a:cs typeface="+mn-cs"/>
        </a:defRPr>
      </a:lvl8pPr>
      <a:lvl9pPr marL="3657600" algn="r" rtl="1">
        <a:defRPr>
          <a:latin typeface="+mn-lt"/>
          <a:ea typeface="+mn-ea"/>
          <a:cs typeface="+mn-cs"/>
        </a:defRPr>
      </a:lvl9pPr>
    </p:bodyStyle>
    <p:otherStyle>
      <a:lvl1pPr marL="0" algn="r" rtl="1">
        <a:defRPr>
          <a:latin typeface="+mn-lt"/>
          <a:ea typeface="+mn-ea"/>
          <a:cs typeface="+mn-cs"/>
        </a:defRPr>
      </a:lvl1pPr>
      <a:lvl2pPr marL="457200" algn="r" rtl="1">
        <a:defRPr>
          <a:latin typeface="+mn-lt"/>
          <a:ea typeface="+mn-ea"/>
          <a:cs typeface="+mn-cs"/>
        </a:defRPr>
      </a:lvl2pPr>
      <a:lvl3pPr marL="914400" algn="r" rtl="1">
        <a:defRPr>
          <a:latin typeface="+mn-lt"/>
          <a:ea typeface="+mn-ea"/>
          <a:cs typeface="+mn-cs"/>
        </a:defRPr>
      </a:lvl3pPr>
      <a:lvl4pPr marL="1371600" algn="r" rtl="1">
        <a:defRPr>
          <a:latin typeface="+mn-lt"/>
          <a:ea typeface="+mn-ea"/>
          <a:cs typeface="+mn-cs"/>
        </a:defRPr>
      </a:lvl4pPr>
      <a:lvl5pPr marL="1828800" algn="r" rtl="1">
        <a:defRPr>
          <a:latin typeface="+mn-lt"/>
          <a:ea typeface="+mn-ea"/>
          <a:cs typeface="+mn-cs"/>
        </a:defRPr>
      </a:lvl5pPr>
      <a:lvl6pPr marL="2286000" algn="r" rtl="1">
        <a:defRPr>
          <a:latin typeface="+mn-lt"/>
          <a:ea typeface="+mn-ea"/>
          <a:cs typeface="+mn-cs"/>
        </a:defRPr>
      </a:lvl6pPr>
      <a:lvl7pPr marL="2743200" algn="r" rtl="1">
        <a:defRPr>
          <a:latin typeface="+mn-lt"/>
          <a:ea typeface="+mn-ea"/>
          <a:cs typeface="+mn-cs"/>
        </a:defRPr>
      </a:lvl7pPr>
      <a:lvl8pPr marL="3200400" algn="r" rtl="1">
        <a:defRPr>
          <a:latin typeface="+mn-lt"/>
          <a:ea typeface="+mn-ea"/>
          <a:cs typeface="+mn-cs"/>
        </a:defRPr>
      </a:lvl8pPr>
      <a:lvl9pPr marL="3657600" algn="r" rtl="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5.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27272045-6A68-4422-93A0-A2508D4D4EB8}"/>
              </a:ext>
            </a:extLst>
          </p:cNvPr>
          <p:cNvSpPr txBox="1"/>
          <p:nvPr/>
        </p:nvSpPr>
        <p:spPr>
          <a:xfrm>
            <a:off x="708025" y="115888"/>
            <a:ext cx="9199563" cy="320601"/>
          </a:xfrm>
          <a:prstGeom prst="rect">
            <a:avLst/>
          </a:prstGeom>
        </p:spPr>
        <p:txBody>
          <a:bodyPr lIns="0" tIns="12700" rIns="0" bIns="0" rtlCol="1">
            <a:spAutoFit/>
          </a:bodyPr>
          <a:lstStyle/>
          <a:p>
            <a:pPr marL="12700" rtl="1" eaLnBrk="1" fontAlgn="auto" hangingPunct="1">
              <a:spcBef>
                <a:spcPts val="100"/>
              </a:spcBef>
              <a:spcAft>
                <a:spcPts val="0"/>
              </a:spcAft>
              <a:defRPr/>
            </a:pPr>
            <a:r>
              <a:rPr sz="2000" dirty="0" err="1">
                <a:solidFill>
                  <a:schemeClr val="bg1"/>
                </a:solidFill>
              </a:rPr>
              <a:t>خطوات</a:t>
            </a:r>
            <a:r>
              <a:rPr sz="2000" dirty="0">
                <a:solidFill>
                  <a:schemeClr val="bg1"/>
                </a:solidFill>
              </a:rPr>
              <a:t> </a:t>
            </a:r>
            <a:r>
              <a:rPr lang="ar" sz="2000" b="1" kern="0" dirty="0">
                <a:solidFill>
                  <a:schemeClr val="bg1"/>
                </a:solidFill>
                <a:latin typeface="Arial"/>
                <a:cs typeface="Arial"/>
              </a:rPr>
              <a:t>خلع</a:t>
            </a:r>
            <a:r>
              <a:rPr sz="2000" dirty="0">
                <a:solidFill>
                  <a:schemeClr val="bg1"/>
                </a:solidFill>
              </a:rPr>
              <a:t> </a:t>
            </a:r>
            <a:r>
              <a:rPr sz="2000" dirty="0" err="1">
                <a:solidFill>
                  <a:schemeClr val="bg1"/>
                </a:solidFill>
              </a:rPr>
              <a:t>معدات</a:t>
            </a:r>
            <a:r>
              <a:rPr sz="2000" dirty="0">
                <a:solidFill>
                  <a:schemeClr val="bg1"/>
                </a:solidFill>
              </a:rPr>
              <a:t> </a:t>
            </a:r>
            <a:r>
              <a:rPr sz="2000" dirty="0" err="1">
                <a:solidFill>
                  <a:schemeClr val="bg1"/>
                </a:solidFill>
              </a:rPr>
              <a:t>الوقاية</a:t>
            </a:r>
            <a:r>
              <a:rPr sz="2000" dirty="0">
                <a:solidFill>
                  <a:schemeClr val="bg1"/>
                </a:solidFill>
              </a:rPr>
              <a:t> </a:t>
            </a:r>
            <a:r>
              <a:rPr sz="2000" dirty="0" err="1">
                <a:solidFill>
                  <a:schemeClr val="bg1"/>
                </a:solidFill>
              </a:rPr>
              <a:t>الشخصية</a:t>
            </a:r>
            <a:r>
              <a:rPr sz="2000" dirty="0">
                <a:solidFill>
                  <a:schemeClr val="bg1"/>
                </a:solidFill>
              </a:rPr>
              <a:t>، </a:t>
            </a:r>
            <a:r>
              <a:rPr sz="2000" dirty="0" err="1">
                <a:solidFill>
                  <a:schemeClr val="bg1"/>
                </a:solidFill>
              </a:rPr>
              <a:t>وتشمل</a:t>
            </a:r>
            <a:r>
              <a:rPr sz="2000" dirty="0">
                <a:solidFill>
                  <a:schemeClr val="bg1"/>
                </a:solidFill>
              </a:rPr>
              <a:t> </a:t>
            </a:r>
            <a:r>
              <a:rPr lang="ar" sz="2000" b="1" kern="0" dirty="0">
                <a:solidFill>
                  <a:schemeClr val="bg1"/>
                </a:solidFill>
                <a:latin typeface="Arial"/>
                <a:cs typeface="Arial"/>
              </a:rPr>
              <a:t>الرداء الواقي</a:t>
            </a:r>
            <a:endParaRPr sz="2000" kern="0" dirty="0">
              <a:solidFill>
                <a:schemeClr val="bg1"/>
              </a:solidFill>
              <a:latin typeface="Arial"/>
              <a:cs typeface="Arial"/>
            </a:endParaRPr>
          </a:p>
        </p:txBody>
      </p:sp>
      <p:sp>
        <p:nvSpPr>
          <p:cNvPr id="2051" name="object 3">
            <a:extLst>
              <a:ext uri="{FF2B5EF4-FFF2-40B4-BE49-F238E27FC236}">
                <a16:creationId xmlns:a16="http://schemas.microsoft.com/office/drawing/2014/main" id="{72A624CC-00EA-4282-B659-2BCCDDB6BA73}"/>
              </a:ext>
            </a:extLst>
          </p:cNvPr>
          <p:cNvSpPr>
            <a:spLocks/>
          </p:cNvSpPr>
          <p:nvPr/>
        </p:nvSpPr>
        <p:spPr bwMode="auto">
          <a:xfrm>
            <a:off x="0" y="14285913"/>
            <a:ext cx="10680700" cy="827087"/>
          </a:xfrm>
          <a:custGeom>
            <a:avLst/>
            <a:gdLst>
              <a:gd name="T0" fmla="*/ 10680573 w 10680700"/>
              <a:gd name="T1" fmla="*/ 0 h 826769"/>
              <a:gd name="T2" fmla="*/ 0 w 10680700"/>
              <a:gd name="T3" fmla="*/ 0 h 826769"/>
              <a:gd name="T4" fmla="*/ 0 w 10680700"/>
              <a:gd name="T5" fmla="*/ 826769 h 826769"/>
              <a:gd name="T6" fmla="*/ 10680573 w 10680700"/>
              <a:gd name="T7" fmla="*/ 826769 h 826769"/>
              <a:gd name="T8" fmla="*/ 10680573 w 10680700"/>
              <a:gd name="T9" fmla="*/ 0 h 826769"/>
            </a:gdLst>
            <a:ahLst/>
            <a:cxnLst>
              <a:cxn ang="0">
                <a:pos x="T0" y="T1"/>
              </a:cxn>
              <a:cxn ang="0">
                <a:pos x="T2" y="T3"/>
              </a:cxn>
              <a:cxn ang="0">
                <a:pos x="T4" y="T5"/>
              </a:cxn>
              <a:cxn ang="0">
                <a:pos x="T6" y="T7"/>
              </a:cxn>
              <a:cxn ang="0">
                <a:pos x="T8" y="T9"/>
              </a:cxn>
            </a:cxnLst>
            <a:rect l="0" t="0" r="r" b="b"/>
            <a:pathLst>
              <a:path w="10680700" h="826769">
                <a:moveTo>
                  <a:pt x="10680573" y="0"/>
                </a:moveTo>
                <a:lnTo>
                  <a:pt x="0" y="0"/>
                </a:lnTo>
                <a:lnTo>
                  <a:pt x="0" y="826769"/>
                </a:lnTo>
                <a:lnTo>
                  <a:pt x="10680573" y="826769"/>
                </a:lnTo>
                <a:lnTo>
                  <a:pt x="10680573" y="0"/>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algn="l" rtl="0"/>
            <a:endParaRPr lang="en-US" dirty="0"/>
          </a:p>
        </p:txBody>
      </p:sp>
      <p:grpSp>
        <p:nvGrpSpPr>
          <p:cNvPr id="2053" name="object 5">
            <a:extLst>
              <a:ext uri="{FF2B5EF4-FFF2-40B4-BE49-F238E27FC236}">
                <a16:creationId xmlns:a16="http://schemas.microsoft.com/office/drawing/2014/main" id="{CCEE1CA2-F071-4B31-A455-7928D7801BE3}"/>
              </a:ext>
            </a:extLst>
          </p:cNvPr>
          <p:cNvGrpSpPr>
            <a:grpSpLocks/>
          </p:cNvGrpSpPr>
          <p:nvPr/>
        </p:nvGrpSpPr>
        <p:grpSpPr bwMode="auto">
          <a:xfrm>
            <a:off x="7900988" y="13576300"/>
            <a:ext cx="2065337" cy="631825"/>
            <a:chOff x="7901305" y="13575664"/>
            <a:chExt cx="2065655" cy="633095"/>
          </a:xfrm>
        </p:grpSpPr>
        <p:pic>
          <p:nvPicPr>
            <p:cNvPr id="2091" name="object 6">
              <a:extLst>
                <a:ext uri="{FF2B5EF4-FFF2-40B4-BE49-F238E27FC236}">
                  <a16:creationId xmlns:a16="http://schemas.microsoft.com/office/drawing/2014/main" id="{AC2D9F13-CE35-460A-B91E-363C517C17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1305" y="13575664"/>
              <a:ext cx="1370355" cy="632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92" name="object 7">
              <a:extLst>
                <a:ext uri="{FF2B5EF4-FFF2-40B4-BE49-F238E27FC236}">
                  <a16:creationId xmlns:a16="http://schemas.microsoft.com/office/drawing/2014/main" id="{F8267DB0-1D72-4D6A-8D69-393E513975F6}"/>
                </a:ext>
              </a:extLst>
            </p:cNvPr>
            <p:cNvSpPr>
              <a:spLocks/>
            </p:cNvSpPr>
            <p:nvPr/>
          </p:nvSpPr>
          <p:spPr bwMode="auto">
            <a:xfrm>
              <a:off x="9088933" y="13680223"/>
              <a:ext cx="30480" cy="193040"/>
            </a:xfrm>
            <a:custGeom>
              <a:avLst/>
              <a:gdLst>
                <a:gd name="T0" fmla="*/ 30365 w 30479"/>
                <a:gd name="T1" fmla="*/ 0 h 193040"/>
                <a:gd name="T2" fmla="*/ 0 w 30479"/>
                <a:gd name="T3" fmla="*/ 0 h 193040"/>
                <a:gd name="T4" fmla="*/ 0 w 30479"/>
                <a:gd name="T5" fmla="*/ 192786 h 193040"/>
                <a:gd name="T6" fmla="*/ 30365 w 30479"/>
                <a:gd name="T7" fmla="*/ 192786 h 193040"/>
                <a:gd name="T8" fmla="*/ 30365 w 30479"/>
                <a:gd name="T9" fmla="*/ 0 h 193040"/>
              </a:gdLst>
              <a:ahLst/>
              <a:cxnLst>
                <a:cxn ang="0">
                  <a:pos x="T0" y="T1"/>
                </a:cxn>
                <a:cxn ang="0">
                  <a:pos x="T2" y="T3"/>
                </a:cxn>
                <a:cxn ang="0">
                  <a:pos x="T4" y="T5"/>
                </a:cxn>
                <a:cxn ang="0">
                  <a:pos x="T6" y="T7"/>
                </a:cxn>
                <a:cxn ang="0">
                  <a:pos x="T8" y="T9"/>
                </a:cxn>
              </a:cxnLst>
              <a:rect l="0" t="0" r="r" b="b"/>
              <a:pathLst>
                <a:path w="30479" h="193040">
                  <a:moveTo>
                    <a:pt x="30365" y="0"/>
                  </a:moveTo>
                  <a:lnTo>
                    <a:pt x="0" y="0"/>
                  </a:lnTo>
                  <a:lnTo>
                    <a:pt x="0" y="192786"/>
                  </a:lnTo>
                  <a:lnTo>
                    <a:pt x="30365" y="192786"/>
                  </a:lnTo>
                  <a:lnTo>
                    <a:pt x="30365" y="0"/>
                  </a:lnTo>
                  <a:close/>
                </a:path>
              </a:pathLst>
            </a:custGeom>
            <a:solidFill>
              <a:srgbClr val="0093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pic>
          <p:nvPicPr>
            <p:cNvPr id="2093" name="object 8">
              <a:extLst>
                <a:ext uri="{FF2B5EF4-FFF2-40B4-BE49-F238E27FC236}">
                  <a16:creationId xmlns:a16="http://schemas.microsoft.com/office/drawing/2014/main" id="{76227897-04C3-48CD-A8D1-49C7B40343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38983" y="13680223"/>
              <a:ext cx="107950" cy="19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94" name="object 9">
              <a:extLst>
                <a:ext uri="{FF2B5EF4-FFF2-40B4-BE49-F238E27FC236}">
                  <a16:creationId xmlns:a16="http://schemas.microsoft.com/office/drawing/2014/main" id="{1E216C09-75C0-41A3-A615-2E7A8822CA36}"/>
                </a:ext>
              </a:extLst>
            </p:cNvPr>
            <p:cNvSpPr>
              <a:spLocks/>
            </p:cNvSpPr>
            <p:nvPr/>
          </p:nvSpPr>
          <p:spPr bwMode="auto">
            <a:xfrm>
              <a:off x="9345981" y="13693139"/>
              <a:ext cx="113664" cy="180340"/>
            </a:xfrm>
            <a:custGeom>
              <a:avLst/>
              <a:gdLst>
                <a:gd name="T0" fmla="*/ 113334 w 113665"/>
                <a:gd name="T1" fmla="*/ 0 h 180340"/>
                <a:gd name="T2" fmla="*/ 82003 w 113665"/>
                <a:gd name="T3" fmla="*/ 0 h 180340"/>
                <a:gd name="T4" fmla="*/ 82003 w 113665"/>
                <a:gd name="T5" fmla="*/ 73660 h 180340"/>
                <a:gd name="T6" fmla="*/ 31330 w 113665"/>
                <a:gd name="T7" fmla="*/ 73660 h 180340"/>
                <a:gd name="T8" fmla="*/ 31330 w 113665"/>
                <a:gd name="T9" fmla="*/ 0 h 180340"/>
                <a:gd name="T10" fmla="*/ 0 w 113665"/>
                <a:gd name="T11" fmla="*/ 0 h 180340"/>
                <a:gd name="T12" fmla="*/ 0 w 113665"/>
                <a:gd name="T13" fmla="*/ 73660 h 180340"/>
                <a:gd name="T14" fmla="*/ 0 w 113665"/>
                <a:gd name="T15" fmla="*/ 100330 h 180340"/>
                <a:gd name="T16" fmla="*/ 0 w 113665"/>
                <a:gd name="T17" fmla="*/ 180340 h 180340"/>
                <a:gd name="T18" fmla="*/ 31330 w 113665"/>
                <a:gd name="T19" fmla="*/ 180340 h 180340"/>
                <a:gd name="T20" fmla="*/ 31330 w 113665"/>
                <a:gd name="T21" fmla="*/ 100330 h 180340"/>
                <a:gd name="T22" fmla="*/ 82003 w 113665"/>
                <a:gd name="T23" fmla="*/ 100330 h 180340"/>
                <a:gd name="T24" fmla="*/ 82003 w 113665"/>
                <a:gd name="T25" fmla="*/ 180340 h 180340"/>
                <a:gd name="T26" fmla="*/ 113334 w 113665"/>
                <a:gd name="T27" fmla="*/ 180340 h 180340"/>
                <a:gd name="T28" fmla="*/ 113334 w 113665"/>
                <a:gd name="T29" fmla="*/ 100330 h 180340"/>
                <a:gd name="T30" fmla="*/ 113334 w 113665"/>
                <a:gd name="T31" fmla="*/ 73660 h 180340"/>
                <a:gd name="T32" fmla="*/ 113334 w 113665"/>
                <a:gd name="T33" fmla="*/ 0 h 180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3665" h="180340">
                  <a:moveTo>
                    <a:pt x="113334" y="0"/>
                  </a:moveTo>
                  <a:lnTo>
                    <a:pt x="82003" y="0"/>
                  </a:lnTo>
                  <a:lnTo>
                    <a:pt x="82003" y="73660"/>
                  </a:lnTo>
                  <a:lnTo>
                    <a:pt x="31330" y="73660"/>
                  </a:lnTo>
                  <a:lnTo>
                    <a:pt x="31330" y="0"/>
                  </a:lnTo>
                  <a:lnTo>
                    <a:pt x="0" y="0"/>
                  </a:lnTo>
                  <a:lnTo>
                    <a:pt x="0" y="73660"/>
                  </a:lnTo>
                  <a:lnTo>
                    <a:pt x="0" y="100330"/>
                  </a:lnTo>
                  <a:lnTo>
                    <a:pt x="0" y="180340"/>
                  </a:lnTo>
                  <a:lnTo>
                    <a:pt x="31330" y="180340"/>
                  </a:lnTo>
                  <a:lnTo>
                    <a:pt x="31330" y="100330"/>
                  </a:lnTo>
                  <a:lnTo>
                    <a:pt x="82003" y="100330"/>
                  </a:lnTo>
                  <a:lnTo>
                    <a:pt x="82003" y="180340"/>
                  </a:lnTo>
                  <a:lnTo>
                    <a:pt x="113334" y="180340"/>
                  </a:lnTo>
                  <a:lnTo>
                    <a:pt x="113334" y="100330"/>
                  </a:lnTo>
                  <a:lnTo>
                    <a:pt x="113334" y="73660"/>
                  </a:lnTo>
                  <a:lnTo>
                    <a:pt x="113334" y="0"/>
                  </a:lnTo>
                  <a:close/>
                </a:path>
              </a:pathLst>
            </a:custGeom>
            <a:solidFill>
              <a:srgbClr val="0093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pic>
          <p:nvPicPr>
            <p:cNvPr id="2095" name="object 10">
              <a:extLst>
                <a:ext uri="{FF2B5EF4-FFF2-40B4-BE49-F238E27FC236}">
                  <a16:creationId xmlns:a16="http://schemas.microsoft.com/office/drawing/2014/main" id="{2BC74E46-CE7C-4ADC-9B36-90DA716431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79648" y="13738567"/>
              <a:ext cx="219341" cy="136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96" name="object 11">
              <a:extLst>
                <a:ext uri="{FF2B5EF4-FFF2-40B4-BE49-F238E27FC236}">
                  <a16:creationId xmlns:a16="http://schemas.microsoft.com/office/drawing/2014/main" id="{BCAA8246-F052-4FDD-9A61-B7E38DAFAF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27146" y="13680223"/>
              <a:ext cx="239166" cy="19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97" name="object 12">
              <a:extLst>
                <a:ext uri="{FF2B5EF4-FFF2-40B4-BE49-F238E27FC236}">
                  <a16:creationId xmlns:a16="http://schemas.microsoft.com/office/drawing/2014/main" id="{2F140BD9-71F8-4D93-B8D3-49E5EB61E183}"/>
                </a:ext>
              </a:extLst>
            </p:cNvPr>
            <p:cNvSpPr>
              <a:spLocks/>
            </p:cNvSpPr>
            <p:nvPr/>
          </p:nvSpPr>
          <p:spPr bwMode="auto">
            <a:xfrm>
              <a:off x="9299029" y="13914068"/>
              <a:ext cx="31750" cy="189230"/>
            </a:xfrm>
            <a:custGeom>
              <a:avLst/>
              <a:gdLst>
                <a:gd name="T0" fmla="*/ 30848 w 31750"/>
                <a:gd name="T1" fmla="*/ 56299 h 189230"/>
                <a:gd name="T2" fmla="*/ 482 w 31750"/>
                <a:gd name="T3" fmla="*/ 56299 h 189230"/>
                <a:gd name="T4" fmla="*/ 482 w 31750"/>
                <a:gd name="T5" fmla="*/ 188683 h 189230"/>
                <a:gd name="T6" fmla="*/ 30848 w 31750"/>
                <a:gd name="T7" fmla="*/ 188683 h 189230"/>
                <a:gd name="T8" fmla="*/ 30848 w 31750"/>
                <a:gd name="T9" fmla="*/ 56299 h 189230"/>
                <a:gd name="T10" fmla="*/ 31343 w 31750"/>
                <a:gd name="T11" fmla="*/ 0 h 189230"/>
                <a:gd name="T12" fmla="*/ 0 w 31750"/>
                <a:gd name="T13" fmla="*/ 0 h 189230"/>
                <a:gd name="T14" fmla="*/ 0 w 31750"/>
                <a:gd name="T15" fmla="*/ 31356 h 189230"/>
                <a:gd name="T16" fmla="*/ 31343 w 31750"/>
                <a:gd name="T17" fmla="*/ 31356 h 189230"/>
                <a:gd name="T18" fmla="*/ 31343 w 31750"/>
                <a:gd name="T19" fmla="*/ 0 h 189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750" h="189230">
                  <a:moveTo>
                    <a:pt x="30848" y="56299"/>
                  </a:moveTo>
                  <a:lnTo>
                    <a:pt x="482" y="56299"/>
                  </a:lnTo>
                  <a:lnTo>
                    <a:pt x="482" y="188683"/>
                  </a:lnTo>
                  <a:lnTo>
                    <a:pt x="30848" y="188683"/>
                  </a:lnTo>
                  <a:lnTo>
                    <a:pt x="30848" y="56299"/>
                  </a:lnTo>
                  <a:close/>
                </a:path>
                <a:path w="31750" h="189230">
                  <a:moveTo>
                    <a:pt x="31343" y="0"/>
                  </a:moveTo>
                  <a:lnTo>
                    <a:pt x="0" y="0"/>
                  </a:lnTo>
                  <a:lnTo>
                    <a:pt x="0" y="31356"/>
                  </a:lnTo>
                  <a:lnTo>
                    <a:pt x="31343" y="31356"/>
                  </a:lnTo>
                  <a:lnTo>
                    <a:pt x="31343" y="0"/>
                  </a:lnTo>
                  <a:close/>
                </a:path>
              </a:pathLst>
            </a:custGeom>
            <a:solidFill>
              <a:srgbClr val="0093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pic>
          <p:nvPicPr>
            <p:cNvPr id="2098" name="object 13">
              <a:extLst>
                <a:ext uri="{FF2B5EF4-FFF2-40B4-BE49-F238E27FC236}">
                  <a16:creationId xmlns:a16="http://schemas.microsoft.com/office/drawing/2014/main" id="{5CD98C8C-F68E-4712-8529-09019FCC731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58122" y="13933347"/>
              <a:ext cx="293281" cy="1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99" name="object 14">
              <a:extLst>
                <a:ext uri="{FF2B5EF4-FFF2-40B4-BE49-F238E27FC236}">
                  <a16:creationId xmlns:a16="http://schemas.microsoft.com/office/drawing/2014/main" id="{E7598364-8A62-4F0E-B99C-9C0B565863D0}"/>
                </a:ext>
              </a:extLst>
            </p:cNvPr>
            <p:cNvSpPr>
              <a:spLocks/>
            </p:cNvSpPr>
            <p:nvPr/>
          </p:nvSpPr>
          <p:spPr bwMode="auto">
            <a:xfrm>
              <a:off x="9672244" y="13914068"/>
              <a:ext cx="34290" cy="189230"/>
            </a:xfrm>
            <a:custGeom>
              <a:avLst/>
              <a:gdLst>
                <a:gd name="T0" fmla="*/ 31330 w 34290"/>
                <a:gd name="T1" fmla="*/ 0 h 189230"/>
                <a:gd name="T2" fmla="*/ 0 w 34290"/>
                <a:gd name="T3" fmla="*/ 0 h 189230"/>
                <a:gd name="T4" fmla="*/ 0 w 34290"/>
                <a:gd name="T5" fmla="*/ 31356 h 189230"/>
                <a:gd name="T6" fmla="*/ 31330 w 34290"/>
                <a:gd name="T7" fmla="*/ 31356 h 189230"/>
                <a:gd name="T8" fmla="*/ 31330 w 34290"/>
                <a:gd name="T9" fmla="*/ 0 h 189230"/>
                <a:gd name="T10" fmla="*/ 34239 w 34290"/>
                <a:gd name="T11" fmla="*/ 56299 h 189230"/>
                <a:gd name="T12" fmla="*/ 3873 w 34290"/>
                <a:gd name="T13" fmla="*/ 56299 h 189230"/>
                <a:gd name="T14" fmla="*/ 3873 w 34290"/>
                <a:gd name="T15" fmla="*/ 188683 h 189230"/>
                <a:gd name="T16" fmla="*/ 34239 w 34290"/>
                <a:gd name="T17" fmla="*/ 188683 h 189230"/>
                <a:gd name="T18" fmla="*/ 34239 w 34290"/>
                <a:gd name="T19" fmla="*/ 56299 h 189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290" h="189230">
                  <a:moveTo>
                    <a:pt x="31330" y="0"/>
                  </a:moveTo>
                  <a:lnTo>
                    <a:pt x="0" y="0"/>
                  </a:lnTo>
                  <a:lnTo>
                    <a:pt x="0" y="31356"/>
                  </a:lnTo>
                  <a:lnTo>
                    <a:pt x="31330" y="31356"/>
                  </a:lnTo>
                  <a:lnTo>
                    <a:pt x="31330" y="0"/>
                  </a:lnTo>
                  <a:close/>
                </a:path>
                <a:path w="34290" h="189230">
                  <a:moveTo>
                    <a:pt x="34239" y="56299"/>
                  </a:moveTo>
                  <a:lnTo>
                    <a:pt x="3873" y="56299"/>
                  </a:lnTo>
                  <a:lnTo>
                    <a:pt x="3873" y="188683"/>
                  </a:lnTo>
                  <a:lnTo>
                    <a:pt x="34239" y="188683"/>
                  </a:lnTo>
                  <a:lnTo>
                    <a:pt x="34239" y="56299"/>
                  </a:lnTo>
                  <a:close/>
                </a:path>
              </a:pathLst>
            </a:custGeom>
            <a:solidFill>
              <a:srgbClr val="0093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pic>
          <p:nvPicPr>
            <p:cNvPr id="2100" name="object 15">
              <a:extLst>
                <a:ext uri="{FF2B5EF4-FFF2-40B4-BE49-F238E27FC236}">
                  <a16:creationId xmlns:a16="http://schemas.microsoft.com/office/drawing/2014/main" id="{1549FDB5-0707-4791-855D-CE07C5E0E46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29736" y="13968310"/>
              <a:ext cx="110883" cy="136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01" name="object 16">
              <a:extLst>
                <a:ext uri="{FF2B5EF4-FFF2-40B4-BE49-F238E27FC236}">
                  <a16:creationId xmlns:a16="http://schemas.microsoft.com/office/drawing/2014/main" id="{C23C897F-6C41-4078-9A41-CB767CCA227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866084" y="13968310"/>
              <a:ext cx="100622" cy="134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 name="object 17">
            <a:extLst>
              <a:ext uri="{FF2B5EF4-FFF2-40B4-BE49-F238E27FC236}">
                <a16:creationId xmlns:a16="http://schemas.microsoft.com/office/drawing/2014/main" id="{2A66B28E-521A-4465-9730-7B8080CBDAAD}"/>
              </a:ext>
            </a:extLst>
          </p:cNvPr>
          <p:cNvSpPr txBox="1"/>
          <p:nvPr/>
        </p:nvSpPr>
        <p:spPr>
          <a:xfrm>
            <a:off x="387350" y="13572433"/>
            <a:ext cx="7055632" cy="695062"/>
          </a:xfrm>
          <a:prstGeom prst="rect">
            <a:avLst/>
          </a:prstGeom>
        </p:spPr>
        <p:txBody>
          <a:bodyPr wrap="square" lIns="0" tIns="33020" rIns="0" bIns="0" rtlCol="1">
            <a:spAutoFit/>
          </a:bodyPr>
          <a:lstStyle>
            <a:lvl1pPr marL="85725" indent="-73025" algn="r" rtl="1">
              <a:tabLst>
                <a:tab pos="85725" algn="l"/>
              </a:tabLst>
              <a:defRPr>
                <a:solidFill>
                  <a:schemeClr val="tx1"/>
                </a:solidFill>
                <a:latin typeface="Arial" panose="020B0604020202020204" pitchFamily="34" charset="0"/>
              </a:defRPr>
            </a:lvl1pPr>
            <a:lvl2pPr marL="742950" indent="-285750" algn="r" rtl="1">
              <a:tabLst>
                <a:tab pos="85725" algn="l"/>
              </a:tabLst>
              <a:defRPr>
                <a:solidFill>
                  <a:schemeClr val="tx1"/>
                </a:solidFill>
                <a:latin typeface="Arial" panose="020B0604020202020204" pitchFamily="34" charset="0"/>
              </a:defRPr>
            </a:lvl2pPr>
            <a:lvl3pPr marL="1143000" indent="-228600" algn="r" rtl="1">
              <a:tabLst>
                <a:tab pos="85725" algn="l"/>
              </a:tabLst>
              <a:defRPr>
                <a:solidFill>
                  <a:schemeClr val="tx1"/>
                </a:solidFill>
                <a:latin typeface="Arial" panose="020B0604020202020204" pitchFamily="34" charset="0"/>
              </a:defRPr>
            </a:lvl3pPr>
            <a:lvl4pPr marL="1600200" indent="-228600" algn="r" rtl="1">
              <a:tabLst>
                <a:tab pos="85725" algn="l"/>
              </a:tabLst>
              <a:defRPr>
                <a:solidFill>
                  <a:schemeClr val="tx1"/>
                </a:solidFill>
                <a:latin typeface="Arial" panose="020B0604020202020204" pitchFamily="34" charset="0"/>
              </a:defRPr>
            </a:lvl4pPr>
            <a:lvl5pPr marL="2057400" indent="-228600" algn="r" rtl="1">
              <a:tabLst>
                <a:tab pos="85725" algn="l"/>
              </a:tabLst>
              <a:defRPr>
                <a:solidFill>
                  <a:schemeClr val="tx1"/>
                </a:solidFill>
                <a:latin typeface="Arial" panose="020B0604020202020204" pitchFamily="34" charset="0"/>
              </a:defRPr>
            </a:lvl5pPr>
            <a:lvl6pPr marL="2514600" indent="-228600" algn="r" rtl="1" eaLnBrk="0" fontAlgn="base" hangingPunct="0">
              <a:spcBef>
                <a:spcPct val="0"/>
              </a:spcBef>
              <a:spcAft>
                <a:spcPct val="0"/>
              </a:spcAft>
              <a:tabLst>
                <a:tab pos="85725" algn="l"/>
              </a:tabLst>
              <a:defRPr>
                <a:solidFill>
                  <a:schemeClr val="tx1"/>
                </a:solidFill>
                <a:latin typeface="Arial" panose="020B0604020202020204" pitchFamily="34" charset="0"/>
              </a:defRPr>
            </a:lvl6pPr>
            <a:lvl7pPr marL="2971800" indent="-228600" algn="r" rtl="1" eaLnBrk="0" fontAlgn="base" hangingPunct="0">
              <a:spcBef>
                <a:spcPct val="0"/>
              </a:spcBef>
              <a:spcAft>
                <a:spcPct val="0"/>
              </a:spcAft>
              <a:tabLst>
                <a:tab pos="85725" algn="l"/>
              </a:tabLst>
              <a:defRPr>
                <a:solidFill>
                  <a:schemeClr val="tx1"/>
                </a:solidFill>
                <a:latin typeface="Arial" panose="020B0604020202020204" pitchFamily="34" charset="0"/>
              </a:defRPr>
            </a:lvl7pPr>
            <a:lvl8pPr marL="3429000" indent="-228600" algn="r" rtl="1" eaLnBrk="0" fontAlgn="base" hangingPunct="0">
              <a:spcBef>
                <a:spcPct val="0"/>
              </a:spcBef>
              <a:spcAft>
                <a:spcPct val="0"/>
              </a:spcAft>
              <a:tabLst>
                <a:tab pos="85725" algn="l"/>
              </a:tabLst>
              <a:defRPr>
                <a:solidFill>
                  <a:schemeClr val="tx1"/>
                </a:solidFill>
                <a:latin typeface="Arial" panose="020B0604020202020204" pitchFamily="34" charset="0"/>
              </a:defRPr>
            </a:lvl8pPr>
            <a:lvl9pPr marL="3886200" indent="-228600" algn="r" rtl="1" eaLnBrk="0" fontAlgn="base" hangingPunct="0">
              <a:spcBef>
                <a:spcPct val="0"/>
              </a:spcBef>
              <a:spcAft>
                <a:spcPct val="0"/>
              </a:spcAft>
              <a:tabLst>
                <a:tab pos="85725" algn="l"/>
              </a:tabLst>
              <a:defRPr>
                <a:solidFill>
                  <a:schemeClr val="tx1"/>
                </a:solidFill>
                <a:latin typeface="Arial" panose="020B0604020202020204" pitchFamily="34" charset="0"/>
              </a:defRPr>
            </a:lvl9pPr>
          </a:lstStyle>
          <a:p>
            <a:pPr algn="just" rtl="1" eaLnBrk="1" hangingPunct="1">
              <a:spcBef>
                <a:spcPts val="263"/>
              </a:spcBef>
              <a:buClr>
                <a:srgbClr val="B72026"/>
              </a:buClr>
              <a:buSzPct val="73000"/>
              <a:buFontTx/>
              <a:buAutoNum type="arabicPlain"/>
            </a:pPr>
            <a:r>
              <a:rPr lang="ar" sz="1000" dirty="0">
                <a:solidFill>
                  <a:srgbClr val="231F20"/>
                </a:solidFill>
                <a:cs typeface="Arial" panose="020B0604020202020204" pitchFamily="34" charset="0"/>
              </a:rPr>
              <a:t>عند العمل في منطقة رعاية المرضى، ينبغي تغيير القفازات الخارجية بين كل مريضٍ وآخر، وقبل الخروج من هذه المنطقة (يكون التغيير بعد رؤية آخر مريض).</a:t>
            </a:r>
            <a:endParaRPr lang="en-US" altLang="en-US" sz="1000" dirty="0">
              <a:solidFill>
                <a:srgbClr val="000000"/>
              </a:solidFill>
              <a:cs typeface="Arial" panose="020B0604020202020204" pitchFamily="34" charset="0"/>
            </a:endParaRPr>
          </a:p>
          <a:p>
            <a:pPr algn="just" rtl="1" eaLnBrk="1" hangingPunct="1">
              <a:lnSpc>
                <a:spcPts val="1200"/>
              </a:lnSpc>
              <a:spcBef>
                <a:spcPts val="300"/>
              </a:spcBef>
              <a:buClr>
                <a:srgbClr val="B72026"/>
              </a:buClr>
              <a:buSzPct val="73000"/>
              <a:buFontTx/>
              <a:buAutoNum type="arabicPlain"/>
            </a:pPr>
            <a:r>
              <a:rPr lang="ar" sz="1000" dirty="0">
                <a:solidFill>
                  <a:srgbClr val="231F20"/>
                </a:solidFill>
                <a:cs typeface="Arial" panose="020B0604020202020204" pitchFamily="34" charset="0"/>
              </a:rPr>
              <a:t>تشمل الطرق المناسبة لإزالة التلوث من الأحذية الدخول إلى حوض للقدمين يحتوي على محلول الكلور بتركيز 0.5٪ (وإزالة الأوساخ بفرشاة مرحاض إذا كانت ملوثة بشدة بالطين و/ أو المواد العضوية) ثم مسح جميع الجوانب بمحلول الكلور بتركيز 0.5٪. ويجب تطهير الأحذية العالية الساق مرةً واحدةً يوميًا على الأقل عن طريق غمرها في محلول الكلور بتركيز 0.5٪ لمدة 30 دقيقة، ثم شطفها وتجفيفها.</a:t>
            </a:r>
            <a:endParaRPr lang="ar-EG" sz="10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8" name="object 18">
            <a:extLst>
              <a:ext uri="{FF2B5EF4-FFF2-40B4-BE49-F238E27FC236}">
                <a16:creationId xmlns:a16="http://schemas.microsoft.com/office/drawing/2014/main" id="{90A77C77-C4A5-4D24-BF71-6CE7DF1A9DDE}"/>
              </a:ext>
            </a:extLst>
          </p:cNvPr>
          <p:cNvSpPr txBox="1"/>
          <p:nvPr/>
        </p:nvSpPr>
        <p:spPr>
          <a:xfrm>
            <a:off x="695325" y="779463"/>
            <a:ext cx="2663825" cy="2939138"/>
          </a:xfrm>
          <a:prstGeom prst="rect">
            <a:avLst/>
          </a:prstGeom>
        </p:spPr>
        <p:txBody>
          <a:bodyPr lIns="0" tIns="50165" rIns="0" bIns="0" rtlCol="1">
            <a:spAutoFit/>
          </a:bodyPr>
          <a:lstStyle>
            <a:lvl1pPr marL="207963" indent="-171450" algn="r" rtl="1">
              <a:tabLst>
                <a:tab pos="209550" algn="l"/>
              </a:tabLst>
              <a:defRPr>
                <a:solidFill>
                  <a:schemeClr val="tx1"/>
                </a:solidFill>
                <a:latin typeface="Arial" panose="020B0604020202020204" pitchFamily="34" charset="0"/>
              </a:defRPr>
            </a:lvl1pPr>
            <a:lvl2pPr marL="742950" indent="-285750" algn="r" rtl="1">
              <a:tabLst>
                <a:tab pos="209550" algn="l"/>
              </a:tabLst>
              <a:defRPr>
                <a:solidFill>
                  <a:schemeClr val="tx1"/>
                </a:solidFill>
                <a:latin typeface="Arial" panose="020B0604020202020204" pitchFamily="34" charset="0"/>
              </a:defRPr>
            </a:lvl2pPr>
            <a:lvl3pPr marL="1143000" indent="-228600" algn="r" rtl="1">
              <a:tabLst>
                <a:tab pos="209550" algn="l"/>
              </a:tabLst>
              <a:defRPr>
                <a:solidFill>
                  <a:schemeClr val="tx1"/>
                </a:solidFill>
                <a:latin typeface="Arial" panose="020B0604020202020204" pitchFamily="34" charset="0"/>
              </a:defRPr>
            </a:lvl3pPr>
            <a:lvl4pPr marL="1600200" indent="-228600" algn="r" rtl="1">
              <a:tabLst>
                <a:tab pos="209550" algn="l"/>
              </a:tabLst>
              <a:defRPr>
                <a:solidFill>
                  <a:schemeClr val="tx1"/>
                </a:solidFill>
                <a:latin typeface="Arial" panose="020B0604020202020204" pitchFamily="34" charset="0"/>
              </a:defRPr>
            </a:lvl4pPr>
            <a:lvl5pPr marL="2057400" indent="-228600" algn="r" rtl="1">
              <a:tabLst>
                <a:tab pos="209550" algn="l"/>
              </a:tabLst>
              <a:defRPr>
                <a:solidFill>
                  <a:schemeClr val="tx1"/>
                </a:solidFill>
                <a:latin typeface="Arial" panose="020B0604020202020204" pitchFamily="34" charset="0"/>
              </a:defRPr>
            </a:lvl5pPr>
            <a:lvl6pPr marL="2514600" indent="-228600" algn="r" rtl="1" eaLnBrk="0" fontAlgn="base" hangingPunct="0">
              <a:spcBef>
                <a:spcPct val="0"/>
              </a:spcBef>
              <a:spcAft>
                <a:spcPct val="0"/>
              </a:spcAft>
              <a:tabLst>
                <a:tab pos="209550" algn="l"/>
              </a:tabLst>
              <a:defRPr>
                <a:solidFill>
                  <a:schemeClr val="tx1"/>
                </a:solidFill>
                <a:latin typeface="Arial" panose="020B0604020202020204" pitchFamily="34" charset="0"/>
              </a:defRPr>
            </a:lvl6pPr>
            <a:lvl7pPr marL="2971800" indent="-228600" algn="r" rtl="1" eaLnBrk="0" fontAlgn="base" hangingPunct="0">
              <a:spcBef>
                <a:spcPct val="0"/>
              </a:spcBef>
              <a:spcAft>
                <a:spcPct val="0"/>
              </a:spcAft>
              <a:tabLst>
                <a:tab pos="209550" algn="l"/>
              </a:tabLst>
              <a:defRPr>
                <a:solidFill>
                  <a:schemeClr val="tx1"/>
                </a:solidFill>
                <a:latin typeface="Arial" panose="020B0604020202020204" pitchFamily="34" charset="0"/>
              </a:defRPr>
            </a:lvl7pPr>
            <a:lvl8pPr marL="3429000" indent="-228600" algn="r" rtl="1" eaLnBrk="0" fontAlgn="base" hangingPunct="0">
              <a:spcBef>
                <a:spcPct val="0"/>
              </a:spcBef>
              <a:spcAft>
                <a:spcPct val="0"/>
              </a:spcAft>
              <a:tabLst>
                <a:tab pos="209550" algn="l"/>
              </a:tabLst>
              <a:defRPr>
                <a:solidFill>
                  <a:schemeClr val="tx1"/>
                </a:solidFill>
                <a:latin typeface="Arial" panose="020B0604020202020204" pitchFamily="34" charset="0"/>
              </a:defRPr>
            </a:lvl8pPr>
            <a:lvl9pPr marL="3886200" indent="-228600" algn="r" rtl="1" eaLnBrk="0" fontAlgn="base" hangingPunct="0">
              <a:spcBef>
                <a:spcPct val="0"/>
              </a:spcBef>
              <a:spcAft>
                <a:spcPct val="0"/>
              </a:spcAft>
              <a:tabLst>
                <a:tab pos="209550" algn="l"/>
              </a:tabLst>
              <a:defRPr>
                <a:solidFill>
                  <a:schemeClr val="tx1"/>
                </a:solidFill>
                <a:latin typeface="Arial" panose="020B0604020202020204" pitchFamily="34" charset="0"/>
              </a:defRPr>
            </a:lvl9pPr>
          </a:lstStyle>
          <a:p>
            <a:pPr rtl="1" eaLnBrk="1" hangingPunct="1">
              <a:lnSpc>
                <a:spcPct val="88000"/>
              </a:lnSpc>
              <a:spcBef>
                <a:spcPts val="400"/>
              </a:spcBef>
              <a:buClr>
                <a:srgbClr val="B72026"/>
              </a:buClr>
              <a:buSzPct val="111000"/>
              <a:buFont typeface="Arial" panose="020B0604020202020204" pitchFamily="34" charset="0"/>
              <a:buAutoNum type="arabicPlain"/>
            </a:pPr>
            <a:r>
              <a:rPr lang="ar" dirty="0">
                <a:solidFill>
                  <a:srgbClr val="231F20"/>
                </a:solidFill>
                <a:cs typeface="Arial" panose="020B0604020202020204" pitchFamily="34" charset="0"/>
              </a:rPr>
              <a:t>اخلع دائمًا معدات الوقاية الشخصية تحت </a:t>
            </a:r>
            <a:r>
              <a:rPr lang="ar" dirty="0">
                <a:solidFill>
                  <a:srgbClr val="C00000"/>
                </a:solidFill>
                <a:cs typeface="Arial" panose="020B0604020202020204" pitchFamily="34" charset="0"/>
              </a:rPr>
              <a:t>توجيه وإرشاد مراقب مُدرَّب</a:t>
            </a:r>
            <a:r>
              <a:rPr lang="ar" dirty="0">
                <a:cs typeface="Arial" panose="020B0604020202020204" pitchFamily="34" charset="0"/>
              </a:rPr>
              <a:t> (أحد الزملاء)</a:t>
            </a:r>
            <a:r>
              <a:rPr lang="ar-EG" dirty="0">
                <a:solidFill>
                  <a:srgbClr val="B72026"/>
                </a:solidFill>
                <a:cs typeface="Arial" panose="020B0604020202020204" pitchFamily="34" charset="0"/>
              </a:rPr>
              <a:t>. </a:t>
            </a:r>
            <a:r>
              <a:rPr lang="ar" dirty="0">
                <a:solidFill>
                  <a:srgbClr val="231F20"/>
                </a:solidFill>
                <a:cs typeface="Arial" panose="020B0604020202020204" pitchFamily="34" charset="0"/>
              </a:rPr>
              <a:t>وتأكد من توافر حاويات النفايات المعدية في المنطقة المخصصة لخلع</a:t>
            </a:r>
            <a:r>
              <a:rPr lang="ar-EG" dirty="0">
                <a:solidFill>
                  <a:srgbClr val="231F20"/>
                </a:solidFill>
                <a:cs typeface="Arial" panose="020B0604020202020204" pitchFamily="34" charset="0"/>
              </a:rPr>
              <a:t> </a:t>
            </a:r>
            <a:r>
              <a:rPr lang="ar" dirty="0">
                <a:solidFill>
                  <a:srgbClr val="231F20"/>
                </a:solidFill>
                <a:cs typeface="Arial" panose="020B0604020202020204" pitchFamily="34" charset="0"/>
              </a:rPr>
              <a:t>معدات الوقاية الشخصية بطريقة مأمونة. وينبغي أن تتوافر حاويات منفصلة للمعدات التي تُستعمل مرةً أخرى.</a:t>
            </a:r>
            <a:endParaRPr lang="en-US" altLang="en-US" dirty="0">
              <a:solidFill>
                <a:srgbClr val="000000"/>
              </a:solidFill>
              <a:cs typeface="Arial" panose="020B0604020202020204" pitchFamily="34" charset="0"/>
            </a:endParaRPr>
          </a:p>
          <a:p>
            <a:pPr rtl="1" eaLnBrk="1" hangingPunct="1">
              <a:lnSpc>
                <a:spcPct val="86000"/>
              </a:lnSpc>
              <a:spcBef>
                <a:spcPts val="1650"/>
              </a:spcBef>
              <a:buClr>
                <a:srgbClr val="B72026"/>
              </a:buClr>
              <a:buSzPct val="111000"/>
              <a:buFont typeface="Arial" panose="020B0604020202020204" pitchFamily="34" charset="0"/>
              <a:buAutoNum type="arabicPlain" startAt="2"/>
            </a:pPr>
            <a:r>
              <a:rPr lang="ar-EG" dirty="0" smtClean="0">
                <a:solidFill>
                  <a:srgbClr val="B72026"/>
                </a:solidFill>
                <a:cs typeface="Arial" panose="020B0604020202020204" pitchFamily="34" charset="0"/>
              </a:rPr>
              <a:t>نظِّف</a:t>
            </a:r>
            <a:r>
              <a:rPr lang="ar" dirty="0" smtClean="0">
                <a:solidFill>
                  <a:srgbClr val="B72026"/>
                </a:solidFill>
                <a:cs typeface="Arial" panose="020B0604020202020204" pitchFamily="34" charset="0"/>
              </a:rPr>
              <a:t> </a:t>
            </a:r>
            <a:r>
              <a:rPr lang="ar" dirty="0">
                <a:solidFill>
                  <a:srgbClr val="B72026"/>
                </a:solidFill>
                <a:cs typeface="Arial" panose="020B0604020202020204" pitchFamily="34" charset="0"/>
              </a:rPr>
              <a:t>يديك</a:t>
            </a:r>
            <a:r>
              <a:rPr lang="ar" dirty="0">
                <a:solidFill>
                  <a:srgbClr val="231F20"/>
                </a:solidFill>
                <a:cs typeface="Arial" panose="020B0604020202020204" pitchFamily="34" charset="0"/>
              </a:rPr>
              <a:t> بينما لا تزال ترتدي القفازات.</a:t>
            </a:r>
            <a:r>
              <a:rPr lang="ar" sz="1500" baseline="37000" dirty="0">
                <a:solidFill>
                  <a:srgbClr val="B72026"/>
                </a:solidFill>
                <a:cs typeface="Arial" panose="020B0604020202020204" pitchFamily="34" charset="0"/>
              </a:rPr>
              <a:t>1</a:t>
            </a:r>
            <a:endParaRPr lang="en-US" altLang="en-US" sz="1500" baseline="37000" dirty="0">
              <a:solidFill>
                <a:srgbClr val="000000"/>
              </a:solidFill>
              <a:cs typeface="Arial" panose="020B0604020202020204" pitchFamily="34" charset="0"/>
            </a:endParaRPr>
          </a:p>
        </p:txBody>
      </p:sp>
      <p:sp>
        <p:nvSpPr>
          <p:cNvPr id="19" name="object 19">
            <a:extLst>
              <a:ext uri="{FF2B5EF4-FFF2-40B4-BE49-F238E27FC236}">
                <a16:creationId xmlns:a16="http://schemas.microsoft.com/office/drawing/2014/main" id="{BC6E2479-ADA1-4E76-86AA-C423EA4DFC70}"/>
              </a:ext>
            </a:extLst>
          </p:cNvPr>
          <p:cNvSpPr txBox="1"/>
          <p:nvPr/>
        </p:nvSpPr>
        <p:spPr>
          <a:xfrm>
            <a:off x="708025" y="4137025"/>
            <a:ext cx="4535488" cy="1049338"/>
          </a:xfrm>
          <a:prstGeom prst="rect">
            <a:avLst/>
          </a:prstGeom>
        </p:spPr>
        <p:txBody>
          <a:bodyPr lIns="0" tIns="50800" rIns="0" bIns="0" rtlCol="1">
            <a:spAutoFit/>
          </a:bodyPr>
          <a:lstStyle>
            <a:lvl1pPr marL="182563" indent="-171450"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algn="just" rtl="1" eaLnBrk="1" hangingPunct="1">
              <a:lnSpc>
                <a:spcPct val="87000"/>
              </a:lnSpc>
              <a:spcBef>
                <a:spcPts val="400"/>
              </a:spcBef>
            </a:pPr>
            <a:r>
              <a:rPr lang="ar" sz="2000" b="1" dirty="0">
                <a:solidFill>
                  <a:srgbClr val="B72026"/>
                </a:solidFill>
                <a:cs typeface="Arial" panose="020B0604020202020204" pitchFamily="34" charset="0"/>
              </a:rPr>
              <a:t>7 </a:t>
            </a:r>
            <a:r>
              <a:rPr lang="ar" dirty="0">
                <a:solidFill>
                  <a:srgbClr val="231F20"/>
                </a:solidFill>
                <a:cs typeface="Arial" panose="020B0604020202020204" pitchFamily="34" charset="0"/>
              </a:rPr>
              <a:t>انزع </a:t>
            </a:r>
            <a:r>
              <a:rPr lang="ar" dirty="0">
                <a:solidFill>
                  <a:srgbClr val="B72026"/>
                </a:solidFill>
                <a:cs typeface="Arial" panose="020B0604020202020204" pitchFamily="34" charset="0"/>
              </a:rPr>
              <a:t>غطاء الرأس والرقبة</a:t>
            </a:r>
            <a:r>
              <a:rPr lang="ar" dirty="0">
                <a:solidFill>
                  <a:srgbClr val="231F20"/>
                </a:solidFill>
                <a:cs typeface="Arial" panose="020B0604020202020204" pitchFamily="34" charset="0"/>
              </a:rPr>
              <a:t> مع مراعاة عدم تعرض وجهك للتلوث عن طريق البدء من أسفل الغطاء في الظهر ولفه من الخلف إلى الأمام، ومن الداخل إلى الخارج، ثم تخلص منه بطريقة مأمونة.</a:t>
            </a:r>
            <a:endParaRPr lang="en-US" altLang="en-US" dirty="0">
              <a:solidFill>
                <a:srgbClr val="000000"/>
              </a:solidFill>
              <a:cs typeface="Arial" panose="020B0604020202020204" pitchFamily="34" charset="0"/>
            </a:endParaRPr>
          </a:p>
        </p:txBody>
      </p:sp>
      <p:sp>
        <p:nvSpPr>
          <p:cNvPr id="20" name="object 20">
            <a:extLst>
              <a:ext uri="{FF2B5EF4-FFF2-40B4-BE49-F238E27FC236}">
                <a16:creationId xmlns:a16="http://schemas.microsoft.com/office/drawing/2014/main" id="{A03F617F-ACA0-42AF-A114-8C6C7AE1E7F5}"/>
              </a:ext>
            </a:extLst>
          </p:cNvPr>
          <p:cNvSpPr txBox="1"/>
          <p:nvPr/>
        </p:nvSpPr>
        <p:spPr>
          <a:xfrm>
            <a:off x="6467475" y="7405688"/>
            <a:ext cx="3554413" cy="330200"/>
          </a:xfrm>
          <a:prstGeom prst="rect">
            <a:avLst/>
          </a:prstGeom>
        </p:spPr>
        <p:txBody>
          <a:bodyPr lIns="0" tIns="12700" rIns="0" bIns="0" rtlCol="1">
            <a:spAutoFit/>
          </a:bodyPr>
          <a:lstStyle/>
          <a:p>
            <a:pPr rtl="1" eaLnBrk="1" hangingPunct="1">
              <a:spcBef>
                <a:spcPts val="375"/>
              </a:spcBef>
              <a:buClr>
                <a:srgbClr val="B72026"/>
              </a:buClr>
              <a:buSzPct val="111000"/>
            </a:pPr>
            <a:r>
              <a:rPr lang="ar" sz="2000" b="1" kern="0" spc="-215" dirty="0">
                <a:solidFill>
                  <a:srgbClr val="B72026"/>
                </a:solidFill>
                <a:latin typeface="Arial"/>
                <a:cs typeface="Arial"/>
              </a:rPr>
              <a:t>10 </a:t>
            </a:r>
            <a:r>
              <a:rPr lang="ar-EG" dirty="0" smtClean="0">
                <a:solidFill>
                  <a:srgbClr val="B72026"/>
                </a:solidFill>
                <a:cs typeface="Arial" panose="020B0604020202020204" pitchFamily="34" charset="0"/>
              </a:rPr>
              <a:t>نظِّف</a:t>
            </a:r>
            <a:r>
              <a:rPr lang="ar" dirty="0" smtClean="0">
                <a:solidFill>
                  <a:srgbClr val="B72026"/>
                </a:solidFill>
                <a:cs typeface="Arial" panose="020B0604020202020204" pitchFamily="34" charset="0"/>
              </a:rPr>
              <a:t> </a:t>
            </a:r>
            <a:r>
              <a:rPr lang="ar" dirty="0">
                <a:solidFill>
                  <a:srgbClr val="B72026"/>
                </a:solidFill>
                <a:cs typeface="Arial" panose="020B0604020202020204" pitchFamily="34" charset="0"/>
              </a:rPr>
              <a:t>يديك</a:t>
            </a:r>
            <a:r>
              <a:rPr lang="ar" dirty="0">
                <a:solidFill>
                  <a:srgbClr val="231F20"/>
                </a:solidFill>
                <a:cs typeface="Arial" panose="020B0604020202020204" pitchFamily="34" charset="0"/>
              </a:rPr>
              <a:t> بينما لا تزال ترتدي القفازات.</a:t>
            </a:r>
            <a:endParaRPr lang="en-US" altLang="en-US" dirty="0">
              <a:solidFill>
                <a:srgbClr val="000000"/>
              </a:solidFill>
              <a:cs typeface="Arial" panose="020B0604020202020204" pitchFamily="34" charset="0"/>
            </a:endParaRPr>
          </a:p>
        </p:txBody>
      </p:sp>
      <p:sp>
        <p:nvSpPr>
          <p:cNvPr id="21" name="object 21">
            <a:extLst>
              <a:ext uri="{FF2B5EF4-FFF2-40B4-BE49-F238E27FC236}">
                <a16:creationId xmlns:a16="http://schemas.microsoft.com/office/drawing/2014/main" id="{712D6FDA-5F43-4AA2-B9F3-7FF630BE34FF}"/>
              </a:ext>
            </a:extLst>
          </p:cNvPr>
          <p:cNvSpPr txBox="1"/>
          <p:nvPr/>
        </p:nvSpPr>
        <p:spPr>
          <a:xfrm>
            <a:off x="5387975" y="10415588"/>
            <a:ext cx="3554413" cy="330200"/>
          </a:xfrm>
          <a:prstGeom prst="rect">
            <a:avLst/>
          </a:prstGeom>
        </p:spPr>
        <p:txBody>
          <a:bodyPr lIns="0" tIns="12700" rIns="0" bIns="0" rtlCol="1">
            <a:spAutoFit/>
          </a:bodyPr>
          <a:lstStyle/>
          <a:p>
            <a:pPr rtl="1" eaLnBrk="1" hangingPunct="1">
              <a:spcBef>
                <a:spcPts val="375"/>
              </a:spcBef>
              <a:buClr>
                <a:srgbClr val="B72026"/>
              </a:buClr>
              <a:buSzPct val="111000"/>
            </a:pPr>
            <a:r>
              <a:rPr lang="ar" sz="2000" b="1" kern="0" spc="-215" dirty="0">
                <a:solidFill>
                  <a:srgbClr val="B72026"/>
                </a:solidFill>
                <a:latin typeface="Arial"/>
                <a:cs typeface="Arial"/>
              </a:rPr>
              <a:t>14 </a:t>
            </a:r>
            <a:r>
              <a:rPr lang="ar-EG" dirty="0" smtClean="0">
                <a:solidFill>
                  <a:srgbClr val="B72026"/>
                </a:solidFill>
                <a:cs typeface="Arial" panose="020B0604020202020204" pitchFamily="34" charset="0"/>
              </a:rPr>
              <a:t>نظِّف</a:t>
            </a:r>
            <a:r>
              <a:rPr lang="ar" dirty="0" smtClean="0">
                <a:solidFill>
                  <a:srgbClr val="B72026"/>
                </a:solidFill>
                <a:cs typeface="Arial" panose="020B0604020202020204" pitchFamily="34" charset="0"/>
              </a:rPr>
              <a:t> </a:t>
            </a:r>
            <a:r>
              <a:rPr lang="ar" dirty="0">
                <a:solidFill>
                  <a:srgbClr val="B72026"/>
                </a:solidFill>
                <a:cs typeface="Arial" panose="020B0604020202020204" pitchFamily="34" charset="0"/>
              </a:rPr>
              <a:t>يديك</a:t>
            </a:r>
            <a:r>
              <a:rPr lang="ar" dirty="0">
                <a:solidFill>
                  <a:srgbClr val="231F20"/>
                </a:solidFill>
                <a:cs typeface="Arial" panose="020B0604020202020204" pitchFamily="34" charset="0"/>
              </a:rPr>
              <a:t> بينما لا تزال ترتدي القفازات.</a:t>
            </a:r>
            <a:endParaRPr lang="en-US" altLang="en-US" dirty="0">
              <a:solidFill>
                <a:srgbClr val="000000"/>
              </a:solidFill>
              <a:cs typeface="Arial" panose="020B0604020202020204" pitchFamily="34" charset="0"/>
            </a:endParaRPr>
          </a:p>
        </p:txBody>
      </p:sp>
      <p:sp>
        <p:nvSpPr>
          <p:cNvPr id="22" name="object 22">
            <a:extLst>
              <a:ext uri="{FF2B5EF4-FFF2-40B4-BE49-F238E27FC236}">
                <a16:creationId xmlns:a16="http://schemas.microsoft.com/office/drawing/2014/main" id="{961E6C8B-6430-4912-9871-F5BB8091EBB7}"/>
              </a:ext>
            </a:extLst>
          </p:cNvPr>
          <p:cNvSpPr txBox="1"/>
          <p:nvPr/>
        </p:nvSpPr>
        <p:spPr>
          <a:xfrm>
            <a:off x="682625" y="11747500"/>
            <a:ext cx="4598988" cy="1644650"/>
          </a:xfrm>
          <a:prstGeom prst="rect">
            <a:avLst/>
          </a:prstGeom>
        </p:spPr>
        <p:txBody>
          <a:bodyPr lIns="0" tIns="51435" rIns="0" bIns="0" rtlCol="1">
            <a:spAutoFit/>
          </a:bodyPr>
          <a:lstStyle>
            <a:lvl1pPr marL="317500" indent="-280988" algn="r" rtl="1">
              <a:tabLst>
                <a:tab pos="319088" algn="l"/>
              </a:tabLst>
              <a:defRPr>
                <a:solidFill>
                  <a:schemeClr val="tx1"/>
                </a:solidFill>
                <a:latin typeface="Arial" panose="020B0604020202020204" pitchFamily="34" charset="0"/>
              </a:defRPr>
            </a:lvl1pPr>
            <a:lvl2pPr marL="742950" indent="-285750" algn="r" rtl="1">
              <a:tabLst>
                <a:tab pos="319088" algn="l"/>
              </a:tabLst>
              <a:defRPr>
                <a:solidFill>
                  <a:schemeClr val="tx1"/>
                </a:solidFill>
                <a:latin typeface="Arial" panose="020B0604020202020204" pitchFamily="34" charset="0"/>
              </a:defRPr>
            </a:lvl2pPr>
            <a:lvl3pPr marL="1143000" indent="-228600" algn="r" rtl="1">
              <a:tabLst>
                <a:tab pos="319088" algn="l"/>
              </a:tabLst>
              <a:defRPr>
                <a:solidFill>
                  <a:schemeClr val="tx1"/>
                </a:solidFill>
                <a:latin typeface="Arial" panose="020B0604020202020204" pitchFamily="34" charset="0"/>
              </a:defRPr>
            </a:lvl3pPr>
            <a:lvl4pPr marL="1600200" indent="-228600" algn="r" rtl="1">
              <a:tabLst>
                <a:tab pos="319088" algn="l"/>
              </a:tabLst>
              <a:defRPr>
                <a:solidFill>
                  <a:schemeClr val="tx1"/>
                </a:solidFill>
                <a:latin typeface="Arial" panose="020B0604020202020204" pitchFamily="34" charset="0"/>
              </a:defRPr>
            </a:lvl4pPr>
            <a:lvl5pPr marL="2057400" indent="-228600" algn="r" rtl="1">
              <a:tabLst>
                <a:tab pos="319088" algn="l"/>
              </a:tabLst>
              <a:defRPr>
                <a:solidFill>
                  <a:schemeClr val="tx1"/>
                </a:solidFill>
                <a:latin typeface="Arial" panose="020B0604020202020204" pitchFamily="34" charset="0"/>
              </a:defRPr>
            </a:lvl5pPr>
            <a:lvl6pPr marL="2514600" indent="-228600" algn="r" rtl="1" eaLnBrk="0" fontAlgn="base" hangingPunct="0">
              <a:spcBef>
                <a:spcPct val="0"/>
              </a:spcBef>
              <a:spcAft>
                <a:spcPct val="0"/>
              </a:spcAft>
              <a:tabLst>
                <a:tab pos="319088" algn="l"/>
              </a:tabLst>
              <a:defRPr>
                <a:solidFill>
                  <a:schemeClr val="tx1"/>
                </a:solidFill>
                <a:latin typeface="Arial" panose="020B0604020202020204" pitchFamily="34" charset="0"/>
              </a:defRPr>
            </a:lvl6pPr>
            <a:lvl7pPr marL="2971800" indent="-228600" algn="r" rtl="1" eaLnBrk="0" fontAlgn="base" hangingPunct="0">
              <a:spcBef>
                <a:spcPct val="0"/>
              </a:spcBef>
              <a:spcAft>
                <a:spcPct val="0"/>
              </a:spcAft>
              <a:tabLst>
                <a:tab pos="319088" algn="l"/>
              </a:tabLst>
              <a:defRPr>
                <a:solidFill>
                  <a:schemeClr val="tx1"/>
                </a:solidFill>
                <a:latin typeface="Arial" panose="020B0604020202020204" pitchFamily="34" charset="0"/>
              </a:defRPr>
            </a:lvl7pPr>
            <a:lvl8pPr marL="3429000" indent="-228600" algn="r" rtl="1" eaLnBrk="0" fontAlgn="base" hangingPunct="0">
              <a:spcBef>
                <a:spcPct val="0"/>
              </a:spcBef>
              <a:spcAft>
                <a:spcPct val="0"/>
              </a:spcAft>
              <a:tabLst>
                <a:tab pos="319088" algn="l"/>
              </a:tabLst>
              <a:defRPr>
                <a:solidFill>
                  <a:schemeClr val="tx1"/>
                </a:solidFill>
                <a:latin typeface="Arial" panose="020B0604020202020204" pitchFamily="34" charset="0"/>
              </a:defRPr>
            </a:lvl8pPr>
            <a:lvl9pPr marL="3886200" indent="-228600" algn="r" rtl="1" eaLnBrk="0" fontAlgn="base" hangingPunct="0">
              <a:spcBef>
                <a:spcPct val="0"/>
              </a:spcBef>
              <a:spcAft>
                <a:spcPct val="0"/>
              </a:spcAft>
              <a:tabLst>
                <a:tab pos="319088" algn="l"/>
              </a:tabLst>
              <a:defRPr>
                <a:solidFill>
                  <a:schemeClr val="tx1"/>
                </a:solidFill>
                <a:latin typeface="Arial" panose="020B0604020202020204" pitchFamily="34" charset="0"/>
              </a:defRPr>
            </a:lvl9pPr>
          </a:lstStyle>
          <a:p>
            <a:pPr rtl="1" eaLnBrk="1" hangingPunct="1">
              <a:lnSpc>
                <a:spcPct val="87000"/>
              </a:lnSpc>
              <a:spcBef>
                <a:spcPts val="400"/>
              </a:spcBef>
              <a:buClr>
                <a:srgbClr val="B72026"/>
              </a:buClr>
              <a:buSzPct val="111000"/>
              <a:buFont typeface="Arial" panose="020B0604020202020204" pitchFamily="34" charset="0"/>
              <a:buAutoNum type="arabicPlain" startAt="15"/>
            </a:pPr>
            <a:r>
              <a:rPr lang="ar" dirty="0">
                <a:solidFill>
                  <a:srgbClr val="231F20"/>
                </a:solidFill>
                <a:cs typeface="Arial" panose="020B0604020202020204" pitchFamily="34" charset="0"/>
              </a:rPr>
              <a:t>اخلع </a:t>
            </a:r>
            <a:r>
              <a:rPr lang="ar" dirty="0">
                <a:solidFill>
                  <a:srgbClr val="B72026"/>
                </a:solidFill>
                <a:cs typeface="Arial" panose="020B0604020202020204" pitchFamily="34" charset="0"/>
              </a:rPr>
              <a:t>فردتي الحذاء الطويل الساق</a:t>
            </a:r>
            <a:r>
              <a:rPr lang="ar" dirty="0">
                <a:solidFill>
                  <a:srgbClr val="231F20"/>
                </a:solidFill>
                <a:cs typeface="Arial" panose="020B0604020202020204" pitchFamily="34" charset="0"/>
              </a:rPr>
              <a:t> دون لمسه (أو غطاء الحذاء، إذا كنت ترتديه).  وإذا كنت ستستخدم الحذاء نفسه خارج المنطقة المرتفعة المخاطر،</a:t>
            </a:r>
            <a:r>
              <a:rPr lang="ar-EG" dirty="0">
                <a:solidFill>
                  <a:srgbClr val="231F20"/>
                </a:solidFill>
                <a:cs typeface="Arial" panose="020B0604020202020204" pitchFamily="34" charset="0"/>
              </a:rPr>
              <a:t> </a:t>
            </a:r>
            <a:r>
              <a:rPr lang="ar" dirty="0">
                <a:solidFill>
                  <a:srgbClr val="231F20"/>
                </a:solidFill>
                <a:cs typeface="Arial" panose="020B0604020202020204" pitchFamily="34" charset="0"/>
              </a:rPr>
              <a:t>لا تخلعه، ولكن نظفه وأزل التلوث منه بطريقة مناسبة قبل مغادرة المنطقة المخصصة لخلع معدات الوقاية الشخصية.</a:t>
            </a:r>
            <a:r>
              <a:rPr lang="ar" sz="1500" baseline="37000" dirty="0">
                <a:solidFill>
                  <a:srgbClr val="B72026"/>
                </a:solidFill>
                <a:cs typeface="Arial" panose="020B0604020202020204" pitchFamily="34" charset="0"/>
              </a:rPr>
              <a:t>2</a:t>
            </a:r>
            <a:endParaRPr lang="en-US" altLang="en-US" sz="1500" baseline="37000" dirty="0">
              <a:solidFill>
                <a:srgbClr val="000000"/>
              </a:solidFill>
              <a:cs typeface="Arial" panose="020B0604020202020204" pitchFamily="34" charset="0"/>
            </a:endParaRPr>
          </a:p>
          <a:p>
            <a:pPr rtl="1" eaLnBrk="1" hangingPunct="1">
              <a:spcBef>
                <a:spcPts val="375"/>
              </a:spcBef>
              <a:buClr>
                <a:srgbClr val="B72026"/>
              </a:buClr>
              <a:buSzPct val="111000"/>
              <a:buFont typeface="Arial" panose="020B0604020202020204" pitchFamily="34" charset="0"/>
              <a:buAutoNum type="arabicPlain" startAt="16"/>
            </a:pPr>
            <a:r>
              <a:rPr lang="ar-EG" dirty="0" smtClean="0">
                <a:solidFill>
                  <a:srgbClr val="B72026"/>
                </a:solidFill>
                <a:cs typeface="Arial" panose="020B0604020202020204" pitchFamily="34" charset="0"/>
              </a:rPr>
              <a:t>نظِّف</a:t>
            </a:r>
            <a:r>
              <a:rPr lang="ar" dirty="0" smtClean="0">
                <a:solidFill>
                  <a:srgbClr val="B72026"/>
                </a:solidFill>
                <a:cs typeface="Arial" panose="020B0604020202020204" pitchFamily="34" charset="0"/>
              </a:rPr>
              <a:t> </a:t>
            </a:r>
            <a:r>
              <a:rPr lang="ar" dirty="0">
                <a:solidFill>
                  <a:srgbClr val="B72026"/>
                </a:solidFill>
                <a:cs typeface="Arial" panose="020B0604020202020204" pitchFamily="34" charset="0"/>
              </a:rPr>
              <a:t>يديك</a:t>
            </a:r>
            <a:r>
              <a:rPr lang="ar" dirty="0">
                <a:solidFill>
                  <a:srgbClr val="231F20"/>
                </a:solidFill>
                <a:cs typeface="Arial" panose="020B0604020202020204" pitchFamily="34" charset="0"/>
              </a:rPr>
              <a:t> بينما لا تزال ترتدي القفازات.</a:t>
            </a:r>
            <a:endParaRPr lang="en-US" altLang="en-US" dirty="0">
              <a:solidFill>
                <a:srgbClr val="000000"/>
              </a:solidFill>
              <a:cs typeface="Arial" panose="020B0604020202020204" pitchFamily="34" charset="0"/>
            </a:endParaRPr>
          </a:p>
        </p:txBody>
      </p:sp>
      <p:sp>
        <p:nvSpPr>
          <p:cNvPr id="23" name="object 23">
            <a:extLst>
              <a:ext uri="{FF2B5EF4-FFF2-40B4-BE49-F238E27FC236}">
                <a16:creationId xmlns:a16="http://schemas.microsoft.com/office/drawing/2014/main" id="{63C62DDE-DFA3-4645-B594-352762A60CC7}"/>
              </a:ext>
            </a:extLst>
          </p:cNvPr>
          <p:cNvSpPr txBox="1"/>
          <p:nvPr/>
        </p:nvSpPr>
        <p:spPr>
          <a:xfrm>
            <a:off x="5638800" y="10999788"/>
            <a:ext cx="3709988" cy="566737"/>
          </a:xfrm>
          <a:prstGeom prst="rect">
            <a:avLst/>
          </a:prstGeom>
        </p:spPr>
        <p:txBody>
          <a:bodyPr lIns="0" tIns="53975" rIns="0" bIns="0" rtlCol="1">
            <a:spAutoFit/>
          </a:bodyPr>
          <a:lstStyle>
            <a:lvl1pPr marL="292100" indent="-280988"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rtl="1" eaLnBrk="1" hangingPunct="1">
              <a:lnSpc>
                <a:spcPct val="86000"/>
              </a:lnSpc>
              <a:spcBef>
                <a:spcPts val="425"/>
              </a:spcBef>
            </a:pPr>
            <a:r>
              <a:rPr lang="ar" sz="2000" b="1">
                <a:solidFill>
                  <a:srgbClr val="B72026"/>
                </a:solidFill>
                <a:cs typeface="Arial" panose="020B0604020202020204" pitchFamily="34" charset="0"/>
              </a:rPr>
              <a:t>17 </a:t>
            </a:r>
            <a:r>
              <a:rPr lang="ar">
                <a:solidFill>
                  <a:srgbClr val="231F20"/>
                </a:solidFill>
                <a:cs typeface="Arial" panose="020B0604020202020204" pitchFamily="34" charset="0"/>
              </a:rPr>
              <a:t>اخلع </a:t>
            </a:r>
            <a:r>
              <a:rPr lang="ar">
                <a:solidFill>
                  <a:srgbClr val="B72026"/>
                </a:solidFill>
                <a:cs typeface="Arial" panose="020B0604020202020204" pitchFamily="34" charset="0"/>
              </a:rPr>
              <a:t>القفازات</a:t>
            </a:r>
            <a:r>
              <a:rPr lang="ar">
                <a:solidFill>
                  <a:srgbClr val="231F20"/>
                </a:solidFill>
                <a:cs typeface="Arial" panose="020B0604020202020204" pitchFamily="34" charset="0"/>
              </a:rPr>
              <a:t> بحرص، باستخدام الطريقة الملائمة، وتخلص منها بطريقة مأمونة.</a:t>
            </a:r>
            <a:endParaRPr lang="en-US" altLang="en-US">
              <a:solidFill>
                <a:srgbClr val="000000"/>
              </a:solidFill>
              <a:cs typeface="Arial" panose="020B0604020202020204" pitchFamily="34" charset="0"/>
            </a:endParaRPr>
          </a:p>
        </p:txBody>
      </p:sp>
      <p:sp>
        <p:nvSpPr>
          <p:cNvPr id="24" name="object 24">
            <a:extLst>
              <a:ext uri="{FF2B5EF4-FFF2-40B4-BE49-F238E27FC236}">
                <a16:creationId xmlns:a16="http://schemas.microsoft.com/office/drawing/2014/main" id="{D01C4C88-B536-4F67-9224-135F9D57F2AA}"/>
              </a:ext>
            </a:extLst>
          </p:cNvPr>
          <p:cNvSpPr txBox="1"/>
          <p:nvPr/>
        </p:nvSpPr>
        <p:spPr>
          <a:xfrm>
            <a:off x="5638800" y="13058775"/>
            <a:ext cx="2163763" cy="330200"/>
          </a:xfrm>
          <a:prstGeom prst="rect">
            <a:avLst/>
          </a:prstGeom>
        </p:spPr>
        <p:txBody>
          <a:bodyPr lIns="0" tIns="12700" rIns="0" bIns="0" rtlCol="1">
            <a:spAutoFit/>
          </a:bodyPr>
          <a:lstStyle/>
          <a:p>
            <a:pPr marL="12700" rtl="1" eaLnBrk="1" fontAlgn="auto" hangingPunct="1">
              <a:spcBef>
                <a:spcPts val="100"/>
              </a:spcBef>
              <a:spcAft>
                <a:spcPts val="0"/>
              </a:spcAft>
              <a:defRPr/>
            </a:pPr>
            <a:r>
              <a:rPr lang="ar" sz="2000" b="1" kern="0" spc="-215" dirty="0">
                <a:solidFill>
                  <a:srgbClr val="B72026"/>
                </a:solidFill>
                <a:latin typeface="Arial"/>
                <a:cs typeface="Arial"/>
              </a:rPr>
              <a:t>18</a:t>
            </a:r>
            <a:r>
              <a:rPr lang="ar" kern="0" spc="-190" dirty="0">
                <a:solidFill>
                  <a:srgbClr val="231F20"/>
                </a:solidFill>
                <a:latin typeface="Arial"/>
                <a:cs typeface="Arial"/>
              </a:rPr>
              <a:t> </a:t>
            </a:r>
            <a:r>
              <a:rPr lang="ar-EG" kern="0" spc="-85" dirty="0" smtClean="0">
                <a:solidFill>
                  <a:srgbClr val="231F20"/>
                </a:solidFill>
                <a:latin typeface="Arial"/>
                <a:cs typeface="Arial"/>
              </a:rPr>
              <a:t>نظِّف</a:t>
            </a:r>
            <a:r>
              <a:rPr lang="ar" kern="0" spc="-85" dirty="0" smtClean="0">
                <a:solidFill>
                  <a:srgbClr val="231F20"/>
                </a:solidFill>
                <a:latin typeface="Arial"/>
                <a:cs typeface="Arial"/>
              </a:rPr>
              <a:t> </a:t>
            </a:r>
            <a:r>
              <a:rPr lang="ar" kern="0" spc="-204" dirty="0">
                <a:solidFill>
                  <a:srgbClr val="B72026"/>
                </a:solidFill>
                <a:latin typeface="Arial"/>
                <a:cs typeface="Arial"/>
              </a:rPr>
              <a:t>يديك</a:t>
            </a:r>
            <a:r>
              <a:rPr lang="ar" kern="0" spc="-190" dirty="0">
                <a:solidFill>
                  <a:srgbClr val="231F20"/>
                </a:solidFill>
                <a:latin typeface="Arial"/>
                <a:cs typeface="Arial"/>
              </a:rPr>
              <a:t>.</a:t>
            </a:r>
            <a:endParaRPr kern="0" dirty="0">
              <a:solidFill>
                <a:sysClr val="windowText" lastClr="000000"/>
              </a:solidFill>
              <a:latin typeface="Arial"/>
              <a:cs typeface="Arial"/>
            </a:endParaRPr>
          </a:p>
        </p:txBody>
      </p:sp>
      <p:sp>
        <p:nvSpPr>
          <p:cNvPr id="25" name="object 25">
            <a:extLst>
              <a:ext uri="{FF2B5EF4-FFF2-40B4-BE49-F238E27FC236}">
                <a16:creationId xmlns:a16="http://schemas.microsoft.com/office/drawing/2014/main" id="{057345F4-47A4-46D9-B749-D15833CD3720}"/>
              </a:ext>
            </a:extLst>
          </p:cNvPr>
          <p:cNvSpPr txBox="1"/>
          <p:nvPr/>
        </p:nvSpPr>
        <p:spPr>
          <a:xfrm>
            <a:off x="708025" y="7405688"/>
            <a:ext cx="3444875" cy="330200"/>
          </a:xfrm>
          <a:prstGeom prst="rect">
            <a:avLst/>
          </a:prstGeom>
        </p:spPr>
        <p:txBody>
          <a:bodyPr lIns="0" tIns="12700" rIns="0" bIns="0" rtlCol="1">
            <a:spAutoFit/>
          </a:bodyPr>
          <a:lstStyle/>
          <a:p>
            <a:pPr rtl="1" eaLnBrk="1" hangingPunct="1">
              <a:spcBef>
                <a:spcPts val="375"/>
              </a:spcBef>
              <a:buClr>
                <a:srgbClr val="B72026"/>
              </a:buClr>
              <a:buSzPct val="111000"/>
            </a:pPr>
            <a:r>
              <a:rPr lang="ar" sz="2000" b="1" kern="0" spc="-165" dirty="0">
                <a:solidFill>
                  <a:srgbClr val="B72026"/>
                </a:solidFill>
                <a:latin typeface="Arial"/>
                <a:cs typeface="Arial"/>
              </a:rPr>
              <a:t>8 </a:t>
            </a:r>
            <a:r>
              <a:rPr lang="ar-EG" dirty="0" smtClean="0">
                <a:solidFill>
                  <a:srgbClr val="B72026"/>
                </a:solidFill>
                <a:cs typeface="Arial" panose="020B0604020202020204" pitchFamily="34" charset="0"/>
              </a:rPr>
              <a:t>نظِّف</a:t>
            </a:r>
            <a:r>
              <a:rPr lang="ar" dirty="0" smtClean="0">
                <a:solidFill>
                  <a:srgbClr val="B72026"/>
                </a:solidFill>
                <a:cs typeface="Arial" panose="020B0604020202020204" pitchFamily="34" charset="0"/>
              </a:rPr>
              <a:t> </a:t>
            </a:r>
            <a:r>
              <a:rPr lang="ar" dirty="0">
                <a:solidFill>
                  <a:srgbClr val="B72026"/>
                </a:solidFill>
                <a:cs typeface="Arial" panose="020B0604020202020204" pitchFamily="34" charset="0"/>
              </a:rPr>
              <a:t>يديك</a:t>
            </a:r>
            <a:r>
              <a:rPr lang="ar" dirty="0">
                <a:solidFill>
                  <a:srgbClr val="231F20"/>
                </a:solidFill>
                <a:cs typeface="Arial" panose="020B0604020202020204" pitchFamily="34" charset="0"/>
              </a:rPr>
              <a:t> بينما لا تزال ترتدي القفازات.</a:t>
            </a:r>
            <a:endParaRPr lang="en-US" altLang="en-US" dirty="0">
              <a:solidFill>
                <a:srgbClr val="000000"/>
              </a:solidFill>
              <a:cs typeface="Arial" panose="020B0604020202020204" pitchFamily="34" charset="0"/>
            </a:endParaRPr>
          </a:p>
        </p:txBody>
      </p:sp>
      <p:sp>
        <p:nvSpPr>
          <p:cNvPr id="26" name="object 26">
            <a:extLst>
              <a:ext uri="{FF2B5EF4-FFF2-40B4-BE49-F238E27FC236}">
                <a16:creationId xmlns:a16="http://schemas.microsoft.com/office/drawing/2014/main" id="{F8F395B3-51EA-489E-A238-27A6B655847E}"/>
              </a:ext>
            </a:extLst>
          </p:cNvPr>
          <p:cNvSpPr txBox="1"/>
          <p:nvPr/>
        </p:nvSpPr>
        <p:spPr>
          <a:xfrm>
            <a:off x="708025" y="11293475"/>
            <a:ext cx="3717924" cy="289823"/>
          </a:xfrm>
          <a:prstGeom prst="rect">
            <a:avLst/>
          </a:prstGeom>
        </p:spPr>
        <p:txBody>
          <a:bodyPr wrap="square" lIns="0" tIns="12700" rIns="0" bIns="0" rtlCol="1">
            <a:spAutoFit/>
          </a:bodyPr>
          <a:lstStyle/>
          <a:p>
            <a:pPr rtl="1" eaLnBrk="1" hangingPunct="1">
              <a:spcBef>
                <a:spcPts val="375"/>
              </a:spcBef>
              <a:buClr>
                <a:srgbClr val="B72026"/>
              </a:buClr>
              <a:buSzPct val="111000"/>
            </a:pPr>
            <a:r>
              <a:rPr lang="ar-EG" sz="1800" b="1" kern="0" spc="-215" dirty="0">
                <a:solidFill>
                  <a:srgbClr val="B72026"/>
                </a:solidFill>
                <a:latin typeface="Arial"/>
                <a:cs typeface="Arial"/>
              </a:rPr>
              <a:t>12 </a:t>
            </a:r>
            <a:r>
              <a:rPr lang="ar-EG" dirty="0" smtClean="0">
                <a:solidFill>
                  <a:srgbClr val="B72026"/>
                </a:solidFill>
                <a:cs typeface="Arial" panose="020B0604020202020204" pitchFamily="34" charset="0"/>
              </a:rPr>
              <a:t>نظِّف</a:t>
            </a:r>
            <a:r>
              <a:rPr lang="ar" dirty="0" smtClean="0">
                <a:solidFill>
                  <a:srgbClr val="B72026"/>
                </a:solidFill>
                <a:cs typeface="Arial" panose="020B0604020202020204" pitchFamily="34" charset="0"/>
              </a:rPr>
              <a:t> </a:t>
            </a:r>
            <a:r>
              <a:rPr lang="ar" dirty="0">
                <a:solidFill>
                  <a:srgbClr val="B72026"/>
                </a:solidFill>
                <a:cs typeface="Arial" panose="020B0604020202020204" pitchFamily="34" charset="0"/>
              </a:rPr>
              <a:t>يديك</a:t>
            </a:r>
            <a:r>
              <a:rPr lang="ar" dirty="0">
                <a:solidFill>
                  <a:srgbClr val="231F20"/>
                </a:solidFill>
                <a:cs typeface="Arial" panose="020B0604020202020204" pitchFamily="34" charset="0"/>
              </a:rPr>
              <a:t> بينما لا تزال ترتدي القفازات.</a:t>
            </a:r>
            <a:endParaRPr lang="en-US" altLang="en-US" dirty="0">
              <a:solidFill>
                <a:srgbClr val="000000"/>
              </a:solidFill>
              <a:cs typeface="Arial" panose="020B0604020202020204" pitchFamily="34" charset="0"/>
            </a:endParaRPr>
          </a:p>
        </p:txBody>
      </p:sp>
      <p:sp>
        <p:nvSpPr>
          <p:cNvPr id="27" name="object 27">
            <a:extLst>
              <a:ext uri="{FF2B5EF4-FFF2-40B4-BE49-F238E27FC236}">
                <a16:creationId xmlns:a16="http://schemas.microsoft.com/office/drawing/2014/main" id="{9B117D76-250C-4BA5-AF52-D53E3C6B9972}"/>
              </a:ext>
            </a:extLst>
          </p:cNvPr>
          <p:cNvSpPr txBox="1"/>
          <p:nvPr/>
        </p:nvSpPr>
        <p:spPr>
          <a:xfrm>
            <a:off x="6467475" y="4129088"/>
            <a:ext cx="1550988" cy="2497137"/>
          </a:xfrm>
          <a:prstGeom prst="rect">
            <a:avLst/>
          </a:prstGeom>
        </p:spPr>
        <p:txBody>
          <a:bodyPr lIns="0" tIns="50165" rIns="0" bIns="0" rtlCol="1">
            <a:spAutoFit/>
          </a:bodyPr>
          <a:lstStyle>
            <a:lvl1pPr marL="184150" indent="-171450"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rtl="1" eaLnBrk="1" hangingPunct="1">
              <a:lnSpc>
                <a:spcPct val="88000"/>
              </a:lnSpc>
              <a:spcBef>
                <a:spcPts val="400"/>
              </a:spcBef>
            </a:pPr>
            <a:r>
              <a:rPr lang="ar" sz="2000" b="1">
                <a:solidFill>
                  <a:srgbClr val="B72026"/>
                </a:solidFill>
                <a:cs typeface="Arial" panose="020B0604020202020204" pitchFamily="34" charset="0"/>
              </a:rPr>
              <a:t>9 </a:t>
            </a:r>
            <a:r>
              <a:rPr lang="ar">
                <a:solidFill>
                  <a:srgbClr val="231F20"/>
                </a:solidFill>
                <a:cs typeface="Arial" panose="020B0604020202020204" pitchFamily="34" charset="0"/>
              </a:rPr>
              <a:t>اخلع </a:t>
            </a:r>
            <a:r>
              <a:rPr lang="ar">
                <a:solidFill>
                  <a:srgbClr val="B72026"/>
                </a:solidFill>
                <a:cs typeface="Arial" panose="020B0604020202020204" pitchFamily="34" charset="0"/>
              </a:rPr>
              <a:t>الرداء الواقي</a:t>
            </a:r>
            <a:r>
              <a:rPr lang="ar">
                <a:solidFill>
                  <a:srgbClr val="231F20"/>
                </a:solidFill>
                <a:cs typeface="Arial" panose="020B0604020202020204" pitchFamily="34" charset="0"/>
              </a:rPr>
              <a:t> عن طريق فك العقدة أولًا، ثم اسحبه من الخلف</a:t>
            </a:r>
            <a:endParaRPr lang="en-US" altLang="en-US">
              <a:solidFill>
                <a:srgbClr val="000000"/>
              </a:solidFill>
              <a:cs typeface="Arial" panose="020B0604020202020204" pitchFamily="34" charset="0"/>
            </a:endParaRPr>
          </a:p>
          <a:p>
            <a:pPr rtl="1" eaLnBrk="1" hangingPunct="1">
              <a:lnSpc>
                <a:spcPts val="1900"/>
              </a:lnSpc>
              <a:spcBef>
                <a:spcPts val="25"/>
              </a:spcBef>
            </a:pPr>
            <a:r>
              <a:rPr lang="ar">
                <a:solidFill>
                  <a:srgbClr val="231F20"/>
                </a:solidFill>
                <a:cs typeface="Arial" panose="020B0604020202020204" pitchFamily="34" charset="0"/>
              </a:rPr>
              <a:t>إلى الأمام، بينما تلفه من الداخل إلى الخارج، وتخلص منه بطريقة مأمونة.</a:t>
            </a:r>
            <a:endParaRPr lang="en-US" altLang="en-US">
              <a:solidFill>
                <a:srgbClr val="000000"/>
              </a:solidFill>
              <a:cs typeface="Arial" panose="020B0604020202020204" pitchFamily="34" charset="0"/>
            </a:endParaRPr>
          </a:p>
        </p:txBody>
      </p:sp>
      <p:grpSp>
        <p:nvGrpSpPr>
          <p:cNvPr id="2065" name="object 28">
            <a:extLst>
              <a:ext uri="{FF2B5EF4-FFF2-40B4-BE49-F238E27FC236}">
                <a16:creationId xmlns:a16="http://schemas.microsoft.com/office/drawing/2014/main" id="{C98A428C-9912-4574-B8FC-BA51669F0013}"/>
              </a:ext>
            </a:extLst>
          </p:cNvPr>
          <p:cNvGrpSpPr>
            <a:grpSpLocks/>
          </p:cNvGrpSpPr>
          <p:nvPr/>
        </p:nvGrpSpPr>
        <p:grpSpPr bwMode="auto">
          <a:xfrm>
            <a:off x="708025" y="5303838"/>
            <a:ext cx="5464175" cy="2044700"/>
            <a:chOff x="707307" y="5303541"/>
            <a:chExt cx="5464810" cy="2044700"/>
          </a:xfrm>
        </p:grpSpPr>
        <p:pic>
          <p:nvPicPr>
            <p:cNvPr id="2088" name="object 29">
              <a:extLst>
                <a:ext uri="{FF2B5EF4-FFF2-40B4-BE49-F238E27FC236}">
                  <a16:creationId xmlns:a16="http://schemas.microsoft.com/office/drawing/2014/main" id="{13169CC0-18DF-42CD-B646-A6F89D8753E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07307" y="5310822"/>
              <a:ext cx="2633315" cy="2024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89" name="object 30">
              <a:extLst>
                <a:ext uri="{FF2B5EF4-FFF2-40B4-BE49-F238E27FC236}">
                  <a16:creationId xmlns:a16="http://schemas.microsoft.com/office/drawing/2014/main" id="{A3C01438-41F0-4ED2-8BDF-30E6A9C6E39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54209" y="5303541"/>
              <a:ext cx="2617705" cy="2044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90" name="object 31">
              <a:extLst>
                <a:ext uri="{FF2B5EF4-FFF2-40B4-BE49-F238E27FC236}">
                  <a16:creationId xmlns:a16="http://schemas.microsoft.com/office/drawing/2014/main" id="{CC4340F6-58C1-4272-B00E-66294ABEEC34}"/>
                </a:ext>
              </a:extLst>
            </p:cNvPr>
            <p:cNvSpPr>
              <a:spLocks/>
            </p:cNvSpPr>
            <p:nvPr/>
          </p:nvSpPr>
          <p:spPr bwMode="auto">
            <a:xfrm>
              <a:off x="3151378" y="5586857"/>
              <a:ext cx="467995" cy="388620"/>
            </a:xfrm>
            <a:custGeom>
              <a:avLst/>
              <a:gdLst>
                <a:gd name="T0" fmla="*/ 467995 w 467995"/>
                <a:gd name="T1" fmla="*/ 0 h 388620"/>
                <a:gd name="T2" fmla="*/ 0 w 467995"/>
                <a:gd name="T3" fmla="*/ 0 h 388620"/>
                <a:gd name="T4" fmla="*/ 0 w 467995"/>
                <a:gd name="T5" fmla="*/ 388366 h 388620"/>
                <a:gd name="T6" fmla="*/ 467995 w 467995"/>
                <a:gd name="T7" fmla="*/ 388366 h 388620"/>
                <a:gd name="T8" fmla="*/ 467995 w 467995"/>
                <a:gd name="T9" fmla="*/ 0 h 388620"/>
              </a:gdLst>
              <a:ahLst/>
              <a:cxnLst>
                <a:cxn ang="0">
                  <a:pos x="T0" y="T1"/>
                </a:cxn>
                <a:cxn ang="0">
                  <a:pos x="T2" y="T3"/>
                </a:cxn>
                <a:cxn ang="0">
                  <a:pos x="T4" y="T5"/>
                </a:cxn>
                <a:cxn ang="0">
                  <a:pos x="T6" y="T7"/>
                </a:cxn>
                <a:cxn ang="0">
                  <a:pos x="T8" y="T9"/>
                </a:cxn>
              </a:cxnLst>
              <a:rect l="0" t="0" r="r" b="b"/>
              <a:pathLst>
                <a:path w="467995" h="388620">
                  <a:moveTo>
                    <a:pt x="467995" y="0"/>
                  </a:moveTo>
                  <a:lnTo>
                    <a:pt x="0" y="0"/>
                  </a:lnTo>
                  <a:lnTo>
                    <a:pt x="0" y="388366"/>
                  </a:lnTo>
                  <a:lnTo>
                    <a:pt x="467995" y="388366"/>
                  </a:lnTo>
                  <a:lnTo>
                    <a:pt x="46799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grpSp>
      <p:sp>
        <p:nvSpPr>
          <p:cNvPr id="2066" name="object 32">
            <a:extLst>
              <a:ext uri="{FF2B5EF4-FFF2-40B4-BE49-F238E27FC236}">
                <a16:creationId xmlns:a16="http://schemas.microsoft.com/office/drawing/2014/main" id="{6B29DF60-BE66-4322-9E9B-AF2D32FD10B6}"/>
              </a:ext>
            </a:extLst>
          </p:cNvPr>
          <p:cNvSpPr>
            <a:spLocks/>
          </p:cNvSpPr>
          <p:nvPr/>
        </p:nvSpPr>
        <p:spPr bwMode="auto">
          <a:xfrm>
            <a:off x="720725" y="11691938"/>
            <a:ext cx="4413250" cy="0"/>
          </a:xfrm>
          <a:custGeom>
            <a:avLst/>
            <a:gdLst>
              <a:gd name="T0" fmla="*/ 0 w 4413250"/>
              <a:gd name="T1" fmla="*/ 4412996 w 4413250"/>
            </a:gdLst>
            <a:ahLst/>
            <a:cxnLst>
              <a:cxn ang="0">
                <a:pos x="T0" y="0"/>
              </a:cxn>
              <a:cxn ang="0">
                <a:pos x="T1" y="0"/>
              </a:cxn>
            </a:cxnLst>
            <a:rect l="0" t="0" r="r" b="b"/>
            <a:pathLst>
              <a:path w="4413250">
                <a:moveTo>
                  <a:pt x="0" y="0"/>
                </a:moveTo>
                <a:lnTo>
                  <a:pt x="4412996" y="0"/>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2067" name="object 33">
            <a:extLst>
              <a:ext uri="{FF2B5EF4-FFF2-40B4-BE49-F238E27FC236}">
                <a16:creationId xmlns:a16="http://schemas.microsoft.com/office/drawing/2014/main" id="{4B6383AE-D6A3-4A33-A3C7-954B0241CE41}"/>
              </a:ext>
            </a:extLst>
          </p:cNvPr>
          <p:cNvSpPr>
            <a:spLocks/>
          </p:cNvSpPr>
          <p:nvPr/>
        </p:nvSpPr>
        <p:spPr bwMode="auto">
          <a:xfrm>
            <a:off x="720725" y="13495338"/>
            <a:ext cx="9251950" cy="0"/>
          </a:xfrm>
          <a:custGeom>
            <a:avLst/>
            <a:gdLst>
              <a:gd name="T0" fmla="*/ 0 w 9252585"/>
              <a:gd name="T1" fmla="*/ 9252077 w 9252585"/>
            </a:gdLst>
            <a:ahLst/>
            <a:cxnLst>
              <a:cxn ang="0">
                <a:pos x="T0" y="0"/>
              </a:cxn>
              <a:cxn ang="0">
                <a:pos x="T1" y="0"/>
              </a:cxn>
            </a:cxnLst>
            <a:rect l="0" t="0" r="r" b="b"/>
            <a:pathLst>
              <a:path w="9252585">
                <a:moveTo>
                  <a:pt x="0" y="0"/>
                </a:moveTo>
                <a:lnTo>
                  <a:pt x="9252077" y="0"/>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2068" name="object 34">
            <a:extLst>
              <a:ext uri="{FF2B5EF4-FFF2-40B4-BE49-F238E27FC236}">
                <a16:creationId xmlns:a16="http://schemas.microsoft.com/office/drawing/2014/main" id="{B31080CD-7B85-4AF4-8765-A2282BD82EE8}"/>
              </a:ext>
            </a:extLst>
          </p:cNvPr>
          <p:cNvSpPr>
            <a:spLocks/>
          </p:cNvSpPr>
          <p:nvPr/>
        </p:nvSpPr>
        <p:spPr bwMode="auto">
          <a:xfrm>
            <a:off x="5213350" y="10809288"/>
            <a:ext cx="4503738" cy="0"/>
          </a:xfrm>
          <a:custGeom>
            <a:avLst/>
            <a:gdLst>
              <a:gd name="T0" fmla="*/ 0 w 4503420"/>
              <a:gd name="T1" fmla="*/ 4502912 w 4503420"/>
            </a:gdLst>
            <a:ahLst/>
            <a:cxnLst>
              <a:cxn ang="0">
                <a:pos x="T0" y="0"/>
              </a:cxn>
              <a:cxn ang="0">
                <a:pos x="T1" y="0"/>
              </a:cxn>
            </a:cxnLst>
            <a:rect l="0" t="0" r="r" b="b"/>
            <a:pathLst>
              <a:path w="4503420">
                <a:moveTo>
                  <a:pt x="0" y="0"/>
                </a:moveTo>
                <a:lnTo>
                  <a:pt x="4502912" y="0"/>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2069" name="object 35">
            <a:extLst>
              <a:ext uri="{FF2B5EF4-FFF2-40B4-BE49-F238E27FC236}">
                <a16:creationId xmlns:a16="http://schemas.microsoft.com/office/drawing/2014/main" id="{FE895C9C-0EEB-4832-A7CE-2B12247BC8B1}"/>
              </a:ext>
            </a:extLst>
          </p:cNvPr>
          <p:cNvSpPr>
            <a:spLocks/>
          </p:cNvSpPr>
          <p:nvPr/>
        </p:nvSpPr>
        <p:spPr bwMode="auto">
          <a:xfrm>
            <a:off x="3581400" y="863600"/>
            <a:ext cx="0" cy="3065463"/>
          </a:xfrm>
          <a:custGeom>
            <a:avLst/>
            <a:gdLst>
              <a:gd name="T0" fmla="*/ 0 h 3065779"/>
              <a:gd name="T1" fmla="*/ 3065399 h 3065779"/>
            </a:gdLst>
            <a:ahLst/>
            <a:cxnLst>
              <a:cxn ang="0">
                <a:pos x="0" y="T0"/>
              </a:cxn>
              <a:cxn ang="0">
                <a:pos x="0" y="T1"/>
              </a:cxn>
            </a:cxnLst>
            <a:rect l="0" t="0" r="r" b="b"/>
            <a:pathLst>
              <a:path h="3065779">
                <a:moveTo>
                  <a:pt x="0" y="0"/>
                </a:moveTo>
                <a:lnTo>
                  <a:pt x="0" y="3065399"/>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2070" name="object 36">
            <a:extLst>
              <a:ext uri="{FF2B5EF4-FFF2-40B4-BE49-F238E27FC236}">
                <a16:creationId xmlns:a16="http://schemas.microsoft.com/office/drawing/2014/main" id="{AF3C219B-AEBC-40D8-B61F-405422022F42}"/>
              </a:ext>
            </a:extLst>
          </p:cNvPr>
          <p:cNvSpPr>
            <a:spLocks/>
          </p:cNvSpPr>
          <p:nvPr/>
        </p:nvSpPr>
        <p:spPr bwMode="auto">
          <a:xfrm>
            <a:off x="7954963" y="863600"/>
            <a:ext cx="0" cy="3065463"/>
          </a:xfrm>
          <a:custGeom>
            <a:avLst/>
            <a:gdLst>
              <a:gd name="T0" fmla="*/ 0 h 3065779"/>
              <a:gd name="T1" fmla="*/ 3065399 h 3065779"/>
            </a:gdLst>
            <a:ahLst/>
            <a:cxnLst>
              <a:cxn ang="0">
                <a:pos x="0" y="T0"/>
              </a:cxn>
              <a:cxn ang="0">
                <a:pos x="0" y="T1"/>
              </a:cxn>
            </a:cxnLst>
            <a:rect l="0" t="0" r="r" b="b"/>
            <a:pathLst>
              <a:path h="3065779">
                <a:moveTo>
                  <a:pt x="0" y="0"/>
                </a:moveTo>
                <a:lnTo>
                  <a:pt x="0" y="3065399"/>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2071" name="object 37">
            <a:extLst>
              <a:ext uri="{FF2B5EF4-FFF2-40B4-BE49-F238E27FC236}">
                <a16:creationId xmlns:a16="http://schemas.microsoft.com/office/drawing/2014/main" id="{D909F7D8-F0E7-429A-9B5C-6B22157FB738}"/>
              </a:ext>
            </a:extLst>
          </p:cNvPr>
          <p:cNvSpPr>
            <a:spLocks/>
          </p:cNvSpPr>
          <p:nvPr/>
        </p:nvSpPr>
        <p:spPr bwMode="auto">
          <a:xfrm>
            <a:off x="6315075" y="4225925"/>
            <a:ext cx="0" cy="3443288"/>
          </a:xfrm>
          <a:custGeom>
            <a:avLst/>
            <a:gdLst>
              <a:gd name="T0" fmla="*/ 0 h 3442970"/>
              <a:gd name="T1" fmla="*/ 3442461 h 3442970"/>
            </a:gdLst>
            <a:ahLst/>
            <a:cxnLst>
              <a:cxn ang="0">
                <a:pos x="0" y="T0"/>
              </a:cxn>
              <a:cxn ang="0">
                <a:pos x="0" y="T1"/>
              </a:cxn>
            </a:cxnLst>
            <a:rect l="0" t="0" r="r" b="b"/>
            <a:pathLst>
              <a:path h="3442970">
                <a:moveTo>
                  <a:pt x="0" y="0"/>
                </a:moveTo>
                <a:lnTo>
                  <a:pt x="0" y="3442461"/>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38" name="object 38">
            <a:extLst>
              <a:ext uri="{FF2B5EF4-FFF2-40B4-BE49-F238E27FC236}">
                <a16:creationId xmlns:a16="http://schemas.microsoft.com/office/drawing/2014/main" id="{1CEECF13-BE2F-42FB-973D-BDCA3C07F9BF}"/>
              </a:ext>
            </a:extLst>
          </p:cNvPr>
          <p:cNvSpPr txBox="1"/>
          <p:nvPr/>
        </p:nvSpPr>
        <p:spPr>
          <a:xfrm>
            <a:off x="5387975" y="7905750"/>
            <a:ext cx="2457450" cy="2014538"/>
          </a:xfrm>
          <a:prstGeom prst="rect">
            <a:avLst/>
          </a:prstGeom>
        </p:spPr>
        <p:txBody>
          <a:bodyPr lIns="0" tIns="50165" rIns="0" bIns="0" rtlCol="1">
            <a:spAutoFit/>
          </a:bodyPr>
          <a:lstStyle>
            <a:lvl1pPr marL="292100" indent="-280988"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rtl="1" eaLnBrk="1" hangingPunct="1">
              <a:lnSpc>
                <a:spcPct val="88000"/>
              </a:lnSpc>
              <a:spcBef>
                <a:spcPts val="400"/>
              </a:spcBef>
            </a:pPr>
            <a:r>
              <a:rPr lang="ar" sz="2000" b="1" dirty="0">
                <a:solidFill>
                  <a:srgbClr val="B72026"/>
                </a:solidFill>
                <a:cs typeface="Arial" panose="020B0604020202020204" pitchFamily="34" charset="0"/>
              </a:rPr>
              <a:t>13 </a:t>
            </a:r>
            <a:r>
              <a:rPr lang="ar" dirty="0">
                <a:solidFill>
                  <a:srgbClr val="231F20"/>
                </a:solidFill>
                <a:cs typeface="Arial" panose="020B0604020202020204" pitchFamily="34" charset="0"/>
              </a:rPr>
              <a:t>انزع </a:t>
            </a:r>
            <a:r>
              <a:rPr lang="ar" dirty="0">
                <a:solidFill>
                  <a:srgbClr val="B72026"/>
                </a:solidFill>
                <a:cs typeface="Arial" panose="020B0604020202020204" pitchFamily="34" charset="0"/>
              </a:rPr>
              <a:t>الكمامة</a:t>
            </a:r>
            <a:r>
              <a:rPr lang="ar" dirty="0">
                <a:solidFill>
                  <a:srgbClr val="231F20"/>
                </a:solidFill>
                <a:cs typeface="Arial" panose="020B0604020202020204" pitchFamily="34" charset="0"/>
              </a:rPr>
              <a:t> من خلف الرأس أولًا، عن طريق فك الرباط السفلي فوق الرأس وتركه يتدلى في الأمام؛ ثم فك الرباط العلوي من خلف الرأس، وتخلَّص منه بطريقة مأمونة.</a:t>
            </a:r>
            <a:endParaRPr lang="en-US" altLang="en-US" dirty="0">
              <a:solidFill>
                <a:srgbClr val="000000"/>
              </a:solidFill>
              <a:cs typeface="Arial" panose="020B0604020202020204" pitchFamily="34" charset="0"/>
            </a:endParaRPr>
          </a:p>
        </p:txBody>
      </p:sp>
      <p:sp>
        <p:nvSpPr>
          <p:cNvPr id="2073" name="object 39">
            <a:extLst>
              <a:ext uri="{FF2B5EF4-FFF2-40B4-BE49-F238E27FC236}">
                <a16:creationId xmlns:a16="http://schemas.microsoft.com/office/drawing/2014/main" id="{00942908-1622-4E06-8BB7-A6D13B48E3BD}"/>
              </a:ext>
            </a:extLst>
          </p:cNvPr>
          <p:cNvSpPr>
            <a:spLocks/>
          </p:cNvSpPr>
          <p:nvPr/>
        </p:nvSpPr>
        <p:spPr bwMode="auto">
          <a:xfrm>
            <a:off x="5211763" y="7962900"/>
            <a:ext cx="0" cy="2736850"/>
          </a:xfrm>
          <a:custGeom>
            <a:avLst/>
            <a:gdLst>
              <a:gd name="T0" fmla="*/ 0 h 2736215"/>
              <a:gd name="T1" fmla="*/ 2735961 h 2736215"/>
            </a:gdLst>
            <a:ahLst/>
            <a:cxnLst>
              <a:cxn ang="0">
                <a:pos x="0" y="T0"/>
              </a:cxn>
              <a:cxn ang="0">
                <a:pos x="0" y="T1"/>
              </a:cxn>
            </a:cxnLst>
            <a:rect l="0" t="0" r="r" b="b"/>
            <a:pathLst>
              <a:path h="2736215">
                <a:moveTo>
                  <a:pt x="0" y="0"/>
                </a:moveTo>
                <a:lnTo>
                  <a:pt x="0" y="2735961"/>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2074" name="object 40">
            <a:extLst>
              <a:ext uri="{FF2B5EF4-FFF2-40B4-BE49-F238E27FC236}">
                <a16:creationId xmlns:a16="http://schemas.microsoft.com/office/drawing/2014/main" id="{AAE98089-3F11-43D4-896F-ED0624821DA2}"/>
              </a:ext>
            </a:extLst>
          </p:cNvPr>
          <p:cNvSpPr>
            <a:spLocks/>
          </p:cNvSpPr>
          <p:nvPr/>
        </p:nvSpPr>
        <p:spPr bwMode="auto">
          <a:xfrm>
            <a:off x="5537200" y="11087100"/>
            <a:ext cx="0" cy="2244725"/>
          </a:xfrm>
          <a:custGeom>
            <a:avLst/>
            <a:gdLst>
              <a:gd name="T0" fmla="*/ 0 h 2245994"/>
              <a:gd name="T1" fmla="*/ 2245741 h 2245994"/>
            </a:gdLst>
            <a:ahLst/>
            <a:cxnLst>
              <a:cxn ang="0">
                <a:pos x="0" y="T0"/>
              </a:cxn>
              <a:cxn ang="0">
                <a:pos x="0" y="T1"/>
              </a:cxn>
            </a:cxnLst>
            <a:rect l="0" t="0" r="r" b="b"/>
            <a:pathLst>
              <a:path h="2245994">
                <a:moveTo>
                  <a:pt x="0" y="0"/>
                </a:moveTo>
                <a:lnTo>
                  <a:pt x="0" y="2245741"/>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42" name="object 42">
            <a:extLst>
              <a:ext uri="{FF2B5EF4-FFF2-40B4-BE49-F238E27FC236}">
                <a16:creationId xmlns:a16="http://schemas.microsoft.com/office/drawing/2014/main" id="{81AA6D38-D962-4222-93D0-293AF85768F9}"/>
              </a:ext>
            </a:extLst>
          </p:cNvPr>
          <p:cNvSpPr txBox="1"/>
          <p:nvPr/>
        </p:nvSpPr>
        <p:spPr>
          <a:xfrm>
            <a:off x="3230563" y="5494338"/>
            <a:ext cx="311150" cy="360362"/>
          </a:xfrm>
          <a:prstGeom prst="rect">
            <a:avLst/>
          </a:prstGeom>
        </p:spPr>
        <p:txBody>
          <a:bodyPr lIns="0" tIns="12700" rIns="0" bIns="0" rtlCol="1">
            <a:spAutoFit/>
          </a:bodyPr>
          <a:lstStyle/>
          <a:p>
            <a:pPr marL="12700" rtl="1" eaLnBrk="1" fontAlgn="auto" hangingPunct="1">
              <a:spcBef>
                <a:spcPts val="100"/>
              </a:spcBef>
              <a:spcAft>
                <a:spcPts val="0"/>
              </a:spcAft>
              <a:defRPr/>
            </a:pPr>
            <a:r>
              <a:rPr lang="en" sz="2200" b="1" kern="0" spc="-555">
                <a:solidFill>
                  <a:srgbClr val="B72026"/>
                </a:solidFill>
                <a:latin typeface="Courier New" panose="02070309020205020404" pitchFamily="49" charset="0"/>
                <a:cs typeface="Courier New" panose="02070309020205020404" pitchFamily="49" charset="0"/>
              </a:rPr>
              <a:t>أو</a:t>
            </a:r>
            <a:endParaRPr sz="2200" kern="0" dirty="0">
              <a:solidFill>
                <a:sysClr val="windowText" lastClr="000000"/>
              </a:solidFill>
              <a:latin typeface="Courier New" panose="02070309020205020404" pitchFamily="49" charset="0"/>
              <a:cs typeface="Courier New" panose="02070309020205020404" pitchFamily="49" charset="0"/>
            </a:endParaRPr>
          </a:p>
        </p:txBody>
      </p:sp>
      <p:sp>
        <p:nvSpPr>
          <p:cNvPr id="43" name="object 43">
            <a:extLst>
              <a:ext uri="{FF2B5EF4-FFF2-40B4-BE49-F238E27FC236}">
                <a16:creationId xmlns:a16="http://schemas.microsoft.com/office/drawing/2014/main" id="{387A6E18-9863-4DFE-BB66-31C3D728D391}"/>
              </a:ext>
            </a:extLst>
          </p:cNvPr>
          <p:cNvSpPr txBox="1"/>
          <p:nvPr/>
        </p:nvSpPr>
        <p:spPr>
          <a:xfrm>
            <a:off x="8174038" y="766763"/>
            <a:ext cx="1703387" cy="2900281"/>
          </a:xfrm>
          <a:prstGeom prst="rect">
            <a:avLst/>
          </a:prstGeom>
        </p:spPr>
        <p:txBody>
          <a:bodyPr lIns="0" tIns="51435" rIns="0" bIns="0" rtlCol="1">
            <a:spAutoFit/>
          </a:bodyPr>
          <a:lstStyle>
            <a:lvl1pPr marL="184150" indent="-171450" algn="r" rtl="1">
              <a:tabLst>
                <a:tab pos="184150" algn="l"/>
              </a:tabLst>
              <a:defRPr>
                <a:solidFill>
                  <a:schemeClr val="tx1"/>
                </a:solidFill>
                <a:latin typeface="Arial" panose="020B0604020202020204" pitchFamily="34" charset="0"/>
              </a:defRPr>
            </a:lvl1pPr>
            <a:lvl2pPr marL="742950" indent="-285750" algn="r" rtl="1">
              <a:tabLst>
                <a:tab pos="184150" algn="l"/>
              </a:tabLst>
              <a:defRPr>
                <a:solidFill>
                  <a:schemeClr val="tx1"/>
                </a:solidFill>
                <a:latin typeface="Arial" panose="020B0604020202020204" pitchFamily="34" charset="0"/>
              </a:defRPr>
            </a:lvl2pPr>
            <a:lvl3pPr marL="1143000" indent="-228600" algn="r" rtl="1">
              <a:tabLst>
                <a:tab pos="184150" algn="l"/>
              </a:tabLst>
              <a:defRPr>
                <a:solidFill>
                  <a:schemeClr val="tx1"/>
                </a:solidFill>
                <a:latin typeface="Arial" panose="020B0604020202020204" pitchFamily="34" charset="0"/>
              </a:defRPr>
            </a:lvl3pPr>
            <a:lvl4pPr marL="1600200" indent="-228600" algn="r" rtl="1">
              <a:tabLst>
                <a:tab pos="184150" algn="l"/>
              </a:tabLst>
              <a:defRPr>
                <a:solidFill>
                  <a:schemeClr val="tx1"/>
                </a:solidFill>
                <a:latin typeface="Arial" panose="020B0604020202020204" pitchFamily="34" charset="0"/>
              </a:defRPr>
            </a:lvl4pPr>
            <a:lvl5pPr marL="2057400" indent="-228600" algn="r" rtl="1">
              <a:tabLst>
                <a:tab pos="184150" algn="l"/>
              </a:tabLst>
              <a:defRPr>
                <a:solidFill>
                  <a:schemeClr val="tx1"/>
                </a:solidFill>
                <a:latin typeface="Arial" panose="020B0604020202020204" pitchFamily="34" charset="0"/>
              </a:defRPr>
            </a:lvl5pPr>
            <a:lvl6pPr marL="2514600" indent="-228600" algn="r" rtl="1" eaLnBrk="0" fontAlgn="base" hangingPunct="0">
              <a:spcBef>
                <a:spcPct val="0"/>
              </a:spcBef>
              <a:spcAft>
                <a:spcPct val="0"/>
              </a:spcAft>
              <a:tabLst>
                <a:tab pos="184150" algn="l"/>
              </a:tabLst>
              <a:defRPr>
                <a:solidFill>
                  <a:schemeClr val="tx1"/>
                </a:solidFill>
                <a:latin typeface="Arial" panose="020B0604020202020204" pitchFamily="34" charset="0"/>
              </a:defRPr>
            </a:lvl6pPr>
            <a:lvl7pPr marL="2971800" indent="-228600" algn="r" rtl="1" eaLnBrk="0" fontAlgn="base" hangingPunct="0">
              <a:spcBef>
                <a:spcPct val="0"/>
              </a:spcBef>
              <a:spcAft>
                <a:spcPct val="0"/>
              </a:spcAft>
              <a:tabLst>
                <a:tab pos="184150" algn="l"/>
              </a:tabLst>
              <a:defRPr>
                <a:solidFill>
                  <a:schemeClr val="tx1"/>
                </a:solidFill>
                <a:latin typeface="Arial" panose="020B0604020202020204" pitchFamily="34" charset="0"/>
              </a:defRPr>
            </a:lvl7pPr>
            <a:lvl8pPr marL="3429000" indent="-228600" algn="r" rtl="1" eaLnBrk="0" fontAlgn="base" hangingPunct="0">
              <a:spcBef>
                <a:spcPct val="0"/>
              </a:spcBef>
              <a:spcAft>
                <a:spcPct val="0"/>
              </a:spcAft>
              <a:tabLst>
                <a:tab pos="184150" algn="l"/>
              </a:tabLst>
              <a:defRPr>
                <a:solidFill>
                  <a:schemeClr val="tx1"/>
                </a:solidFill>
                <a:latin typeface="Arial" panose="020B0604020202020204" pitchFamily="34" charset="0"/>
              </a:defRPr>
            </a:lvl8pPr>
            <a:lvl9pPr marL="3886200" indent="-228600" algn="r" rtl="1" eaLnBrk="0" fontAlgn="base" hangingPunct="0">
              <a:spcBef>
                <a:spcPct val="0"/>
              </a:spcBef>
              <a:spcAft>
                <a:spcPct val="0"/>
              </a:spcAft>
              <a:tabLst>
                <a:tab pos="184150" algn="l"/>
              </a:tabLst>
              <a:defRPr>
                <a:solidFill>
                  <a:schemeClr val="tx1"/>
                </a:solidFill>
                <a:latin typeface="Arial" panose="020B0604020202020204" pitchFamily="34" charset="0"/>
              </a:defRPr>
            </a:lvl9pPr>
          </a:lstStyle>
          <a:p>
            <a:pPr rtl="1" eaLnBrk="1" hangingPunct="1">
              <a:lnSpc>
                <a:spcPct val="87000"/>
              </a:lnSpc>
              <a:spcBef>
                <a:spcPts val="400"/>
              </a:spcBef>
              <a:buClr>
                <a:srgbClr val="B72026"/>
              </a:buClr>
              <a:buSzPct val="111000"/>
              <a:buFont typeface="Arial" panose="020B0604020202020204" pitchFamily="34" charset="0"/>
              <a:buAutoNum type="arabicPlain" startAt="4"/>
            </a:pPr>
            <a:r>
              <a:rPr lang="ar-EG" dirty="0" smtClean="0">
                <a:solidFill>
                  <a:srgbClr val="B72026"/>
                </a:solidFill>
                <a:cs typeface="Arial" panose="020B0604020202020204" pitchFamily="34" charset="0"/>
              </a:rPr>
              <a:t>نظِّف</a:t>
            </a:r>
            <a:r>
              <a:rPr lang="ar" dirty="0" smtClean="0">
                <a:solidFill>
                  <a:srgbClr val="B72026"/>
                </a:solidFill>
                <a:cs typeface="Arial" panose="020B0604020202020204" pitchFamily="34" charset="0"/>
              </a:rPr>
              <a:t> </a:t>
            </a:r>
            <a:r>
              <a:rPr lang="ar" dirty="0">
                <a:solidFill>
                  <a:srgbClr val="B72026"/>
                </a:solidFill>
                <a:cs typeface="Arial" panose="020B0604020202020204" pitchFamily="34" charset="0"/>
              </a:rPr>
              <a:t>يديك</a:t>
            </a:r>
            <a:r>
              <a:rPr lang="ar" dirty="0">
                <a:solidFill>
                  <a:srgbClr val="231F20"/>
                </a:solidFill>
                <a:cs typeface="Arial" panose="020B0604020202020204" pitchFamily="34" charset="0"/>
              </a:rPr>
              <a:t> بينما لا تزال ترتدي القفازات.</a:t>
            </a:r>
            <a:endParaRPr lang="en-US" altLang="en-US" dirty="0">
              <a:solidFill>
                <a:srgbClr val="000000"/>
              </a:solidFill>
              <a:cs typeface="Arial" panose="020B0604020202020204" pitchFamily="34" charset="0"/>
            </a:endParaRPr>
          </a:p>
          <a:p>
            <a:pPr rtl="1" eaLnBrk="1" hangingPunct="1">
              <a:lnSpc>
                <a:spcPct val="87000"/>
              </a:lnSpc>
              <a:spcBef>
                <a:spcPts val="913"/>
              </a:spcBef>
              <a:buClr>
                <a:srgbClr val="B72026"/>
              </a:buClr>
              <a:buSzPct val="111000"/>
              <a:buFont typeface="Arial" panose="020B0604020202020204" pitchFamily="34" charset="0"/>
              <a:buAutoNum type="arabicPlain" startAt="4"/>
            </a:pPr>
            <a:r>
              <a:rPr lang="ar" dirty="0">
                <a:solidFill>
                  <a:srgbClr val="231F20"/>
                </a:solidFill>
                <a:cs typeface="Arial" panose="020B0604020202020204" pitchFamily="34" charset="0"/>
              </a:rPr>
              <a:t>اخلع</a:t>
            </a:r>
            <a:r>
              <a:rPr lang="ar" dirty="0">
                <a:solidFill>
                  <a:srgbClr val="B72026"/>
                </a:solidFill>
                <a:cs typeface="Arial" panose="020B0604020202020204" pitchFamily="34" charset="0"/>
              </a:rPr>
              <a:t> زوج القفازات الخارجي</a:t>
            </a:r>
            <a:r>
              <a:rPr lang="ar" dirty="0">
                <a:solidFill>
                  <a:srgbClr val="231F20"/>
                </a:solidFill>
                <a:cs typeface="Arial" panose="020B0604020202020204" pitchFamily="34" charset="0"/>
              </a:rPr>
              <a:t>، وتخلص منه بطريقة مأمونة.</a:t>
            </a:r>
            <a:endParaRPr lang="en-US" altLang="en-US" dirty="0">
              <a:solidFill>
                <a:srgbClr val="000000"/>
              </a:solidFill>
              <a:cs typeface="Arial" panose="020B0604020202020204" pitchFamily="34" charset="0"/>
            </a:endParaRPr>
          </a:p>
          <a:p>
            <a:pPr rtl="1" eaLnBrk="1" hangingPunct="1">
              <a:lnSpc>
                <a:spcPts val="1700"/>
              </a:lnSpc>
              <a:spcBef>
                <a:spcPts val="125"/>
              </a:spcBef>
            </a:pPr>
            <a:r>
              <a:rPr lang="ar" sz="1500" dirty="0">
                <a:solidFill>
                  <a:srgbClr val="231F20"/>
                </a:solidFill>
                <a:cs typeface="Arial" panose="020B0604020202020204" pitchFamily="34" charset="0"/>
              </a:rPr>
              <a:t>استخدم الطريقة الموضحة في الخطوة 17.</a:t>
            </a:r>
            <a:endParaRPr lang="en-US" altLang="en-US" sz="1500" dirty="0">
              <a:solidFill>
                <a:srgbClr val="000000"/>
              </a:solidFill>
              <a:cs typeface="Arial" panose="020B0604020202020204" pitchFamily="34" charset="0"/>
            </a:endParaRPr>
          </a:p>
          <a:p>
            <a:pPr rtl="1" eaLnBrk="1" hangingPunct="1">
              <a:lnSpc>
                <a:spcPct val="87000"/>
              </a:lnSpc>
              <a:spcBef>
                <a:spcPts val="938"/>
              </a:spcBef>
              <a:buClr>
                <a:srgbClr val="B72026"/>
              </a:buClr>
              <a:buSzPct val="111000"/>
              <a:buFont typeface="Arial" panose="020B0604020202020204" pitchFamily="34" charset="0"/>
              <a:buAutoNum type="arabicPlain" startAt="6"/>
            </a:pPr>
            <a:r>
              <a:rPr lang="ar-EG" dirty="0" smtClean="0">
                <a:solidFill>
                  <a:srgbClr val="B72026"/>
                </a:solidFill>
                <a:cs typeface="Arial" panose="020B0604020202020204" pitchFamily="34" charset="0"/>
              </a:rPr>
              <a:t>نظِّف</a:t>
            </a:r>
            <a:r>
              <a:rPr lang="ar" dirty="0" smtClean="0">
                <a:solidFill>
                  <a:srgbClr val="B72026"/>
                </a:solidFill>
                <a:cs typeface="Arial" panose="020B0604020202020204" pitchFamily="34" charset="0"/>
              </a:rPr>
              <a:t> </a:t>
            </a:r>
            <a:r>
              <a:rPr lang="ar" dirty="0">
                <a:solidFill>
                  <a:srgbClr val="B72026"/>
                </a:solidFill>
                <a:cs typeface="Arial" panose="020B0604020202020204" pitchFamily="34" charset="0"/>
              </a:rPr>
              <a:t>يديك</a:t>
            </a:r>
            <a:r>
              <a:rPr lang="ar" dirty="0">
                <a:solidFill>
                  <a:srgbClr val="231F20"/>
                </a:solidFill>
                <a:cs typeface="Arial" panose="020B0604020202020204" pitchFamily="34" charset="0"/>
              </a:rPr>
              <a:t> بينما لا تزال ترتدي القفازات.</a:t>
            </a:r>
            <a:endParaRPr lang="en-US" altLang="en-US" dirty="0">
              <a:solidFill>
                <a:srgbClr val="000000"/>
              </a:solidFill>
              <a:cs typeface="Arial" panose="020B0604020202020204" pitchFamily="34" charset="0"/>
            </a:endParaRPr>
          </a:p>
        </p:txBody>
      </p:sp>
      <p:pic>
        <p:nvPicPr>
          <p:cNvPr id="2078" name="object 44">
            <a:extLst>
              <a:ext uri="{FF2B5EF4-FFF2-40B4-BE49-F238E27FC236}">
                <a16:creationId xmlns:a16="http://schemas.microsoft.com/office/drawing/2014/main" id="{BE3314DA-BF31-4645-8D61-B2E14D7F806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970588" y="850900"/>
            <a:ext cx="1522412" cy="312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79" name="object 45">
            <a:extLst>
              <a:ext uri="{FF2B5EF4-FFF2-40B4-BE49-F238E27FC236}">
                <a16:creationId xmlns:a16="http://schemas.microsoft.com/office/drawing/2014/main" id="{00EC8714-F6CB-4503-AF41-F775EC1E131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377238" y="4152900"/>
            <a:ext cx="1454150" cy="318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object 46">
            <a:extLst>
              <a:ext uri="{FF2B5EF4-FFF2-40B4-BE49-F238E27FC236}">
                <a16:creationId xmlns:a16="http://schemas.microsoft.com/office/drawing/2014/main" id="{33C03236-CEBD-46A0-A56B-C89E05B12FAB}"/>
              </a:ext>
            </a:extLst>
          </p:cNvPr>
          <p:cNvSpPr txBox="1"/>
          <p:nvPr/>
        </p:nvSpPr>
        <p:spPr>
          <a:xfrm>
            <a:off x="708025" y="7889875"/>
            <a:ext cx="4041775" cy="566738"/>
          </a:xfrm>
          <a:prstGeom prst="rect">
            <a:avLst/>
          </a:prstGeom>
        </p:spPr>
        <p:txBody>
          <a:bodyPr lIns="0" tIns="53975" rIns="0" bIns="0" rtlCol="1">
            <a:spAutoFit/>
          </a:bodyPr>
          <a:lstStyle>
            <a:lvl1pPr marL="292100" indent="-280988"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rtl="1" eaLnBrk="1" hangingPunct="1">
              <a:lnSpc>
                <a:spcPct val="86000"/>
              </a:lnSpc>
              <a:spcBef>
                <a:spcPts val="425"/>
              </a:spcBef>
            </a:pPr>
            <a:r>
              <a:rPr lang="ar" sz="2000" b="1">
                <a:solidFill>
                  <a:srgbClr val="B72026"/>
                </a:solidFill>
                <a:cs typeface="Arial" panose="020B0604020202020204" pitchFamily="34" charset="0"/>
              </a:rPr>
              <a:t>11 </a:t>
            </a:r>
            <a:r>
              <a:rPr lang="ar">
                <a:solidFill>
                  <a:srgbClr val="231F20"/>
                </a:solidFill>
                <a:cs typeface="Arial" panose="020B0604020202020204" pitchFamily="34" charset="0"/>
              </a:rPr>
              <a:t>انزع </a:t>
            </a:r>
            <a:r>
              <a:rPr lang="ar">
                <a:solidFill>
                  <a:srgbClr val="B72026"/>
                </a:solidFill>
                <a:cs typeface="Arial" panose="020B0604020202020204" pitchFamily="34" charset="0"/>
              </a:rPr>
              <a:t>واقي العينين</a:t>
            </a:r>
            <a:r>
              <a:rPr lang="ar">
                <a:solidFill>
                  <a:srgbClr val="231F20"/>
                </a:solidFill>
                <a:cs typeface="Arial" panose="020B0604020202020204" pitchFamily="34" charset="0"/>
              </a:rPr>
              <a:t> عن طريق سحب الشريط من خلف الرأس، وتخلص منه بطريقةٍ مأمونة.</a:t>
            </a:r>
            <a:endParaRPr lang="en-US" altLang="en-US">
              <a:solidFill>
                <a:srgbClr val="000000"/>
              </a:solidFill>
              <a:cs typeface="Arial" panose="020B0604020202020204" pitchFamily="34" charset="0"/>
            </a:endParaRPr>
          </a:p>
        </p:txBody>
      </p:sp>
      <p:sp>
        <p:nvSpPr>
          <p:cNvPr id="47" name="object 47">
            <a:extLst>
              <a:ext uri="{FF2B5EF4-FFF2-40B4-BE49-F238E27FC236}">
                <a16:creationId xmlns:a16="http://schemas.microsoft.com/office/drawing/2014/main" id="{9535B767-F3BE-4751-B5D1-17AFBEFCADA9}"/>
              </a:ext>
            </a:extLst>
          </p:cNvPr>
          <p:cNvSpPr txBox="1"/>
          <p:nvPr/>
        </p:nvSpPr>
        <p:spPr>
          <a:xfrm>
            <a:off x="3879850" y="766763"/>
            <a:ext cx="1935163" cy="2515560"/>
          </a:xfrm>
          <a:prstGeom prst="rect">
            <a:avLst/>
          </a:prstGeom>
        </p:spPr>
        <p:txBody>
          <a:bodyPr lIns="0" tIns="50165" rIns="0" bIns="0" rtlCol="1">
            <a:spAutoFit/>
          </a:bodyPr>
          <a:lstStyle>
            <a:lvl1pPr marL="184150" indent="-171450"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rtl="1" eaLnBrk="1" hangingPunct="1">
              <a:lnSpc>
                <a:spcPct val="88000"/>
              </a:lnSpc>
              <a:spcBef>
                <a:spcPts val="400"/>
              </a:spcBef>
            </a:pPr>
            <a:r>
              <a:rPr lang="ar" sz="2000" b="1" dirty="0">
                <a:solidFill>
                  <a:srgbClr val="B72026"/>
                </a:solidFill>
                <a:cs typeface="Arial" panose="020B0604020202020204" pitchFamily="34" charset="0"/>
              </a:rPr>
              <a:t>3</a:t>
            </a:r>
            <a:r>
              <a:rPr lang="ar" dirty="0">
                <a:solidFill>
                  <a:srgbClr val="231F20"/>
                </a:solidFill>
                <a:cs typeface="Arial" panose="020B0604020202020204" pitchFamily="34" charset="0"/>
              </a:rPr>
              <a:t> اخلع </a:t>
            </a:r>
            <a:r>
              <a:rPr lang="ar" dirty="0">
                <a:solidFill>
                  <a:srgbClr val="B72026"/>
                </a:solidFill>
                <a:cs typeface="Arial" panose="020B0604020202020204" pitchFamily="34" charset="0"/>
              </a:rPr>
              <a:t>المئزر</a:t>
            </a:r>
            <a:r>
              <a:rPr lang="ar" dirty="0">
                <a:solidFill>
                  <a:srgbClr val="231F20"/>
                </a:solidFill>
                <a:cs typeface="Arial" panose="020B0604020202020204" pitchFamily="34" charset="0"/>
              </a:rPr>
              <a:t> بينما تميل إلى الأمام، مع مراعاة تجنب تلويث يديك. وعند خلع المئزر غير القابل للاستعمال مرةً أخرى، مزقه</a:t>
            </a:r>
            <a:r>
              <a:rPr lang="ar-EG" dirty="0">
                <a:solidFill>
                  <a:srgbClr val="231F20"/>
                </a:solidFill>
                <a:cs typeface="Arial" panose="020B0604020202020204" pitchFamily="34" charset="0"/>
              </a:rPr>
              <a:t> </a:t>
            </a:r>
            <a:r>
              <a:rPr lang="ar" dirty="0">
                <a:solidFill>
                  <a:srgbClr val="231F20"/>
                </a:solidFill>
                <a:cs typeface="Arial" panose="020B0604020202020204" pitchFamily="34" charset="0"/>
              </a:rPr>
              <a:t>من عند الرقبة ولفه إلى أسفل دون لمس الجزء الأمامي. ثم، فك رباط الظهر ولف المئزر إلى الأمام.</a:t>
            </a:r>
            <a:endParaRPr lang="en-US" altLang="en-US" dirty="0">
              <a:solidFill>
                <a:srgbClr val="000000"/>
              </a:solidFill>
              <a:cs typeface="Arial" panose="020B0604020202020204" pitchFamily="34" charset="0"/>
            </a:endParaRPr>
          </a:p>
        </p:txBody>
      </p:sp>
      <p:sp>
        <p:nvSpPr>
          <p:cNvPr id="2082" name="object 48">
            <a:extLst>
              <a:ext uri="{FF2B5EF4-FFF2-40B4-BE49-F238E27FC236}">
                <a16:creationId xmlns:a16="http://schemas.microsoft.com/office/drawing/2014/main" id="{AE33BDCD-1000-456B-A6DC-FD9BA7105B3C}"/>
              </a:ext>
            </a:extLst>
          </p:cNvPr>
          <p:cNvSpPr>
            <a:spLocks/>
          </p:cNvSpPr>
          <p:nvPr/>
        </p:nvSpPr>
        <p:spPr bwMode="auto">
          <a:xfrm>
            <a:off x="720725" y="4087813"/>
            <a:ext cx="9251950" cy="0"/>
          </a:xfrm>
          <a:custGeom>
            <a:avLst/>
            <a:gdLst>
              <a:gd name="T0" fmla="*/ 0 w 9252585"/>
              <a:gd name="T1" fmla="*/ 9252077 w 9252585"/>
            </a:gdLst>
            <a:ahLst/>
            <a:cxnLst>
              <a:cxn ang="0">
                <a:pos x="T0" y="0"/>
              </a:cxn>
              <a:cxn ang="0">
                <a:pos x="T1" y="0"/>
              </a:cxn>
            </a:cxnLst>
            <a:rect l="0" t="0" r="r" b="b"/>
            <a:pathLst>
              <a:path w="9252585">
                <a:moveTo>
                  <a:pt x="0" y="0"/>
                </a:moveTo>
                <a:lnTo>
                  <a:pt x="9252077" y="0"/>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pic>
        <p:nvPicPr>
          <p:cNvPr id="2083" name="object 49">
            <a:extLst>
              <a:ext uri="{FF2B5EF4-FFF2-40B4-BE49-F238E27FC236}">
                <a16:creationId xmlns:a16="http://schemas.microsoft.com/office/drawing/2014/main" id="{1C261CD7-A463-42CB-A0DA-95A827A0026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686425" y="11761788"/>
            <a:ext cx="152400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84" name="object 50">
            <a:extLst>
              <a:ext uri="{FF2B5EF4-FFF2-40B4-BE49-F238E27FC236}">
                <a16:creationId xmlns:a16="http://schemas.microsoft.com/office/drawing/2014/main" id="{4CB457DE-DEA9-4B56-96E8-9D82879E03ED}"/>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299325" y="11750675"/>
            <a:ext cx="1328738" cy="117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85" name="object 51">
            <a:extLst>
              <a:ext uri="{FF2B5EF4-FFF2-40B4-BE49-F238E27FC236}">
                <a16:creationId xmlns:a16="http://schemas.microsoft.com/office/drawing/2014/main" id="{3F9A34EA-3086-44BE-944D-BF288E25365A}"/>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805863" y="11774488"/>
            <a:ext cx="1166812"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86" name="object 52">
            <a:extLst>
              <a:ext uri="{FF2B5EF4-FFF2-40B4-BE49-F238E27FC236}">
                <a16:creationId xmlns:a16="http://schemas.microsoft.com/office/drawing/2014/main" id="{A816FC57-C0CA-41AD-82A3-40C9091B259E}"/>
              </a:ext>
            </a:extLst>
          </p:cNvPr>
          <p:cNvSpPr>
            <a:spLocks/>
          </p:cNvSpPr>
          <p:nvPr/>
        </p:nvSpPr>
        <p:spPr bwMode="auto">
          <a:xfrm>
            <a:off x="720725" y="7832725"/>
            <a:ext cx="9251950" cy="0"/>
          </a:xfrm>
          <a:custGeom>
            <a:avLst/>
            <a:gdLst>
              <a:gd name="T0" fmla="*/ 0 w 9252585"/>
              <a:gd name="T1" fmla="*/ 9252077 w 9252585"/>
            </a:gdLst>
            <a:ahLst/>
            <a:cxnLst>
              <a:cxn ang="0">
                <a:pos x="T0" y="0"/>
              </a:cxn>
              <a:cxn ang="0">
                <a:pos x="T1" y="0"/>
              </a:cxn>
            </a:cxnLst>
            <a:rect l="0" t="0" r="r" b="b"/>
            <a:pathLst>
              <a:path w="9252585">
                <a:moveTo>
                  <a:pt x="0" y="0"/>
                </a:moveTo>
                <a:lnTo>
                  <a:pt x="9252077" y="0"/>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53" name="object 53">
            <a:extLst>
              <a:ext uri="{FF2B5EF4-FFF2-40B4-BE49-F238E27FC236}">
                <a16:creationId xmlns:a16="http://schemas.microsoft.com/office/drawing/2014/main" id="{2CFCE3E9-493C-43E5-903F-EFE387F3FEC6}"/>
              </a:ext>
            </a:extLst>
          </p:cNvPr>
          <p:cNvSpPr txBox="1"/>
          <p:nvPr/>
        </p:nvSpPr>
        <p:spPr>
          <a:xfrm>
            <a:off x="8648700" y="14760575"/>
            <a:ext cx="1336675" cy="350673"/>
          </a:xfrm>
          <a:prstGeom prst="rect">
            <a:avLst/>
          </a:prstGeom>
        </p:spPr>
        <p:txBody>
          <a:bodyPr lIns="0" tIns="12700" rIns="0" bIns="0" rtlCol="1">
            <a:spAutoFit/>
          </a:bodyPr>
          <a:lstStyle>
            <a:lvl1pPr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algn="l" rtl="0" eaLnBrk="1" hangingPunct="1">
              <a:lnSpc>
                <a:spcPts val="850"/>
              </a:lnSpc>
              <a:spcBef>
                <a:spcPts val="100"/>
              </a:spcBef>
            </a:pPr>
            <a:r>
              <a:rPr lang="ar" sz="700" dirty="0">
                <a:solidFill>
                  <a:srgbClr val="FFFFFF"/>
                </a:solidFill>
                <a:cs typeface="Arial" panose="020B0604020202020204" pitchFamily="34" charset="0"/>
              </a:rPr>
              <a:t>WHO/HIS/SDS/2015.3</a:t>
            </a:r>
            <a:endParaRPr lang="en-US" altLang="en-US" sz="700" dirty="0">
              <a:solidFill>
                <a:srgbClr val="000000"/>
              </a:solidFill>
              <a:cs typeface="Arial" panose="020B0604020202020204" pitchFamily="34" charset="0"/>
            </a:endParaRPr>
          </a:p>
          <a:p>
            <a:pPr algn="l" rtl="0" eaLnBrk="1" hangingPunct="1">
              <a:lnSpc>
                <a:spcPts val="850"/>
              </a:lnSpc>
            </a:pPr>
            <a:r>
              <a:rPr lang="ar" sz="700" dirty="0">
                <a:solidFill>
                  <a:srgbClr val="FFFFFF"/>
                </a:solidFill>
                <a:cs typeface="Arial" panose="020B0604020202020204" pitchFamily="34" charset="0"/>
              </a:rPr>
              <a:t>© WORLD HEALTH ORGANIZATION 2015</a:t>
            </a:r>
            <a:endParaRPr lang="en-US" altLang="en-US" sz="700" dirty="0">
              <a:solidFill>
                <a:srgbClr val="000000"/>
              </a:solidFill>
              <a:cs typeface="Arial" panose="020B0604020202020204" pitchFamily="34" charset="0"/>
            </a:endParaRPr>
          </a:p>
        </p:txBody>
      </p:sp>
      <p:sp>
        <p:nvSpPr>
          <p:cNvPr id="3" name="TextBox 2">
            <a:extLst>
              <a:ext uri="{FF2B5EF4-FFF2-40B4-BE49-F238E27FC236}">
                <a16:creationId xmlns:a16="http://schemas.microsoft.com/office/drawing/2014/main" id="{3968B356-3EDA-2C53-FA2B-DAA8BBDD6E4C}"/>
              </a:ext>
            </a:extLst>
          </p:cNvPr>
          <p:cNvSpPr txBox="1"/>
          <p:nvPr/>
        </p:nvSpPr>
        <p:spPr>
          <a:xfrm>
            <a:off x="1835150" y="14352628"/>
            <a:ext cx="8251825" cy="386131"/>
          </a:xfrm>
          <a:prstGeom prst="rect">
            <a:avLst/>
          </a:prstGeom>
          <a:noFill/>
        </p:spPr>
        <p:txBody>
          <a:bodyPr wrap="square" rtlCol="0">
            <a:spAutoFit/>
          </a:bodyPr>
          <a:lstStyle/>
          <a:p>
            <a:pPr rtl="1" eaLnBrk="1" hangingPunct="1">
              <a:lnSpc>
                <a:spcPts val="1200"/>
              </a:lnSpc>
              <a:spcBef>
                <a:spcPts val="238"/>
              </a:spcBef>
            </a:pPr>
            <a:r>
              <a:rPr lang="ar" sz="8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اتخذت منظمة الصحة العالمية كل الاحتياطات المعقولة للتحقق من المعلومات الواردة في هذا المنشور. ولكن المواد المنشورة تُوزَّع دون أي ضمان من أي نوع، سواء أكان صريحًا أو ضمنيًّا. ومن ثمَّ تقع على القارئ مسؤولية تفسير المواد واستعمالها.</a:t>
            </a:r>
            <a:r>
              <a:rPr lang="ar-EG" sz="8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 </a:t>
            </a:r>
            <a:r>
              <a:rPr lang="ar" sz="800" kern="0" dirty="0">
                <a:solidFill>
                  <a:srgbClr val="FFFFFF"/>
                </a:solidFill>
                <a:latin typeface="Gill Sans MT"/>
                <a:cs typeface="Gill Sans MT"/>
              </a:rPr>
              <a:t>ومنظمة الصحة العالمية ليست مسؤولة بأي حال عن الأضرار التي قد تترتب على استعمالها.</a:t>
            </a: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5" name="object 42">
            <a:extLst>
              <a:ext uri="{FF2B5EF4-FFF2-40B4-BE49-F238E27FC236}">
                <a16:creationId xmlns:a16="http://schemas.microsoft.com/office/drawing/2014/main" id="{8BA9F735-78D9-0369-08E0-7E1ACE42C2D1}"/>
              </a:ext>
            </a:extLst>
          </p:cNvPr>
          <p:cNvSpPr txBox="1"/>
          <p:nvPr/>
        </p:nvSpPr>
        <p:spPr>
          <a:xfrm>
            <a:off x="2902585" y="9811833"/>
            <a:ext cx="311150" cy="360362"/>
          </a:xfrm>
          <a:prstGeom prst="rect">
            <a:avLst/>
          </a:prstGeom>
        </p:spPr>
        <p:txBody>
          <a:bodyPr lIns="0" tIns="12700" rIns="0" bIns="0" rtlCol="1">
            <a:spAutoFit/>
          </a:bodyPr>
          <a:lstStyle/>
          <a:p>
            <a:pPr marL="12700" rtl="1" eaLnBrk="1" fontAlgn="auto" hangingPunct="1">
              <a:spcBef>
                <a:spcPts val="100"/>
              </a:spcBef>
              <a:spcAft>
                <a:spcPts val="0"/>
              </a:spcAft>
              <a:defRPr/>
            </a:pPr>
            <a:r>
              <a:rPr lang="en" sz="2200" b="1" kern="0" spc="-555">
                <a:solidFill>
                  <a:srgbClr val="B72026"/>
                </a:solidFill>
                <a:latin typeface="Courier New" panose="02070309020205020404" pitchFamily="49" charset="0"/>
                <a:cs typeface="Courier New" panose="02070309020205020404" pitchFamily="49" charset="0"/>
              </a:rPr>
              <a:t>أو</a:t>
            </a:r>
            <a:endParaRPr sz="2200" kern="0" dirty="0">
              <a:solidFill>
                <a:sysClr val="windowText" lastClr="000000"/>
              </a:solidFill>
              <a:latin typeface="Courier New" panose="02070309020205020404" pitchFamily="49" charset="0"/>
              <a:cs typeface="Courier New" panose="02070309020205020404" pitchFamily="49"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6782E203-5E87-48F9-A3C2-7BBE820406C8}"/>
</file>

<file path=customXml/itemProps2.xml><?xml version="1.0" encoding="utf-8"?>
<ds:datastoreItem xmlns:ds="http://schemas.openxmlformats.org/officeDocument/2006/customXml" ds:itemID="{3E24B3A2-E899-4A41-B4A7-F5846CDE2807}"/>
</file>

<file path=customXml/itemProps3.xml><?xml version="1.0" encoding="utf-8"?>
<ds:datastoreItem xmlns:ds="http://schemas.openxmlformats.org/officeDocument/2006/customXml" ds:itemID="{E9172A88-860B-47E8-9F5E-779FFEE5E38B}"/>
</file>

<file path=docProps/app.xml><?xml version="1.0" encoding="utf-8"?>
<Properties xmlns="http://schemas.openxmlformats.org/officeDocument/2006/extended-properties" xmlns:vt="http://schemas.openxmlformats.org/officeDocument/2006/docPropsVTypes">
  <Template/>
  <TotalTime>29</TotalTime>
  <Words>521</Words>
  <Application>Microsoft Office PowerPoint</Application>
  <PresentationFormat>Custom</PresentationFormat>
  <Paragraphs>28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Gill Sans MT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REVEKKA</dc:creator>
  <cp:lastModifiedBy>HP</cp:lastModifiedBy>
  <cp:revision>13</cp:revision>
  <dcterms:created xsi:type="dcterms:W3CDTF">2023-05-23T07:06:19Z</dcterms:created>
  <dcterms:modified xsi:type="dcterms:W3CDTF">2023-10-12T13:54:41Z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2015-01-27T00:00:00Z</vt:filetime>
  </property>
  <property fmtid="{D5CDD505-2E9C-101B-9397-08002B2CF9AE}" pid="3" name="Creator">
    <vt:lpwstr>QuarkXPress Passport.: LaserWriter 8 GR1-8.7.1</vt:lpwstr>
  </property>
  <property fmtid="{D5CDD505-2E9C-101B-9397-08002B2CF9AE}" pid="4" name="LastSaved">
    <vt:filetime>2023-05-23T00:00:00Z</vt:filetime>
  </property>
  <property fmtid="{D5CDD505-2E9C-101B-9397-08002B2CF9AE}" pid="5" name="Producer">
    <vt:lpwstr>Acrobat Distiller 5.00 for Macintosh</vt:lpwstr>
  </property>
  <property fmtid="{D5CDD505-2E9C-101B-9397-08002B2CF9AE}" pid="6" name="ContentTypeId">
    <vt:lpwstr>0x01010063D8C0AFE3A8684EAD891AA7EE49FBD9</vt:lpwstr>
  </property>
  <property fmtid="{D5CDD505-2E9C-101B-9397-08002B2CF9AE}" pid="7" name="Order">
    <vt:r8>3332700</vt:r8>
  </property>
  <property fmtid="{D5CDD505-2E9C-101B-9397-08002B2CF9AE}" pid="8" name="_SourceUrl">
    <vt:lpwstr/>
  </property>
  <property fmtid="{D5CDD505-2E9C-101B-9397-08002B2CF9AE}" pid="9" name="_SharedFileIndex">
    <vt:lpwstr/>
  </property>
  <property fmtid="{D5CDD505-2E9C-101B-9397-08002B2CF9AE}" pid="10" name="ComplianceAssetId">
    <vt:lpwstr/>
  </property>
  <property fmtid="{D5CDD505-2E9C-101B-9397-08002B2CF9AE}" pid="11" name="_ExtendedDescription">
    <vt:lpwstr/>
  </property>
  <property fmtid="{D5CDD505-2E9C-101B-9397-08002B2CF9AE}" pid="12" name="TriggerFlowInfo">
    <vt:lpwstr/>
  </property>
  <property fmtid="{D5CDD505-2E9C-101B-9397-08002B2CF9AE}" pid="13" name="MediaServiceImageTags">
    <vt:lpwstr/>
  </property>
</Properties>
</file>